
<file path=[Content_Types].xml><?xml version="1.0" encoding="utf-8"?>
<Types xmlns="http://schemas.openxmlformats.org/package/2006/content-types">
  <Default Extension="jpeg" ContentType="image/jpeg"/>
  <Default Extension="png" ContentType="image/pn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7"/>
  </p:notesMasterIdLst>
  <p:sldIdLst>
    <p:sldId id="375" r:id="rId3"/>
    <p:sldId id="376" r:id="rId4"/>
    <p:sldId id="1561" r:id="rId5"/>
    <p:sldId id="1576" r:id="rId6"/>
    <p:sldId id="1580" r:id="rId8"/>
    <p:sldId id="1581" r:id="rId9"/>
    <p:sldId id="1582" r:id="rId10"/>
    <p:sldId id="377" r:id="rId11"/>
    <p:sldId id="1559" r:id="rId12"/>
    <p:sldId id="1583" r:id="rId13"/>
    <p:sldId id="1584" r:id="rId14"/>
    <p:sldId id="1585" r:id="rId15"/>
    <p:sldId id="1586" r:id="rId16"/>
    <p:sldId id="1587" r:id="rId17"/>
    <p:sldId id="1589" r:id="rId18"/>
    <p:sldId id="1591" r:id="rId19"/>
    <p:sldId id="1592" r:id="rId20"/>
    <p:sldId id="1595" r:id="rId21"/>
    <p:sldId id="1597" r:id="rId22"/>
    <p:sldId id="1598" r:id="rId23"/>
    <p:sldId id="1599" r:id="rId24"/>
    <p:sldId id="1600" r:id="rId25"/>
    <p:sldId id="1601" r:id="rId26"/>
    <p:sldId id="1602" r:id="rId27"/>
    <p:sldId id="1603" r:id="rId28"/>
    <p:sldId id="1604" r:id="rId29"/>
    <p:sldId id="1605" r:id="rId30"/>
    <p:sldId id="1606" r:id="rId31"/>
    <p:sldId id="1607" r:id="rId32"/>
    <p:sldId id="1608" r:id="rId33"/>
    <p:sldId id="1609" r:id="rId34"/>
    <p:sldId id="1610" r:id="rId35"/>
    <p:sldId id="1611" r:id="rId36"/>
    <p:sldId id="1612" r:id="rId37"/>
    <p:sldId id="1613" r:id="rId38"/>
    <p:sldId id="1614" r:id="rId39"/>
    <p:sldId id="1615" r:id="rId40"/>
    <p:sldId id="1616" r:id="rId41"/>
    <p:sldId id="1617" r:id="rId42"/>
    <p:sldId id="1618" r:id="rId43"/>
    <p:sldId id="1619" r:id="rId44"/>
    <p:sldId id="1625" r:id="rId45"/>
    <p:sldId id="1626" r:id="rId46"/>
    <p:sldId id="1627" r:id="rId47"/>
    <p:sldId id="1628" r:id="rId48"/>
    <p:sldId id="1629" r:id="rId49"/>
    <p:sldId id="1630" r:id="rId50"/>
    <p:sldId id="1631" r:id="rId51"/>
    <p:sldId id="1632" r:id="rId52"/>
    <p:sldId id="1633" r:id="rId53"/>
    <p:sldId id="1634" r:id="rId54"/>
    <p:sldId id="1635" r:id="rId55"/>
    <p:sldId id="1636" r:id="rId56"/>
    <p:sldId id="1637" r:id="rId57"/>
    <p:sldId id="1638" r:id="rId58"/>
    <p:sldId id="1473" r:id="rId5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4DFE"/>
    <a:srgbClr val="7087F4"/>
    <a:srgbClr val="FF9A0F"/>
    <a:srgbClr val="494949"/>
    <a:srgbClr val="1A1A1A"/>
    <a:srgbClr val="FFFFFF"/>
    <a:srgbClr val="2F4EFE"/>
    <a:srgbClr val="767676"/>
    <a:srgbClr val="263FCB"/>
    <a:srgbClr val="F3F4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742" autoAdjust="0"/>
    <p:restoredTop sz="94636"/>
  </p:normalViewPr>
  <p:slideViewPr>
    <p:cSldViewPr snapToGrid="0" snapToObjects="1">
      <p:cViewPr varScale="1">
        <p:scale>
          <a:sx n="106" d="100"/>
          <a:sy n="106" d="100"/>
        </p:scale>
        <p:origin x="78" y="30"/>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8" d="100"/>
          <a:sy n="98" d="100"/>
        </p:scale>
        <p:origin x="2480"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ECF72-A933-774E-840E-8C2380473D2B}"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292DB8-8290-7F4A-8F3F-DB35C72CC252}"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lvl="0"/>
            <a:r>
              <a:rPr lang="zh-CN" altLang="en-US" dirty="0"/>
              <a:t>按照任务个数分，单个任务，多个任务，新型任务</a:t>
            </a: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lvl="0"/>
            <a:r>
              <a:rPr>
                <a:sym typeface="+mn-ea"/>
              </a:rPr>
              <a:t>在方面感知的微调(Aspect-aware fine-tuning)中，句子的情感表示和方面表示融合在一起用于判断细粒度的情感倾向。具体而言，将所有属于该方面词的词表示进行聚合，得到方面词表示 :</a:t>
            </a: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lvl="0"/>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lvl="0"/>
            <a:r>
              <a:rPr lang="zh-CN" altLang="en-US">
                <a:sym typeface="+mn-ea"/>
              </a:rPr>
              <a:t>基于有监督对比学习预训练和方面感知的微调，我们实现两种主模型：</a:t>
            </a:r>
            <a:endParaRPr lang="zh-CN" altLang="en-US"/>
          </a:p>
          <a:p>
            <a:pPr lvl="0"/>
            <a:r>
              <a:rPr lang="zh-CN" altLang="en-US">
                <a:sym typeface="+mn-ea"/>
              </a:rPr>
              <a:t>TransEncAsp+SCAPT：在300维6层6个注意力头的随机初始化 Transformer Encoder上进行预训练和微调的模型</a:t>
            </a:r>
            <a:endParaRPr lang="zh-CN" altLang="en-US"/>
          </a:p>
          <a:p>
            <a:pPr lvl="0"/>
            <a:r>
              <a:rPr lang="zh-CN" altLang="en-US">
                <a:sym typeface="+mn-ea"/>
              </a:rPr>
              <a:t>BERTAsp+SCAPT: 基于BERT-base-uncased的模型架构和参数作为基础进行预训练和微调的模型</a:t>
            </a:r>
            <a:endParaRPr lang="zh-CN" altLang="en-US"/>
          </a:p>
          <a:p>
            <a:pPr lvl="0"/>
            <a:r>
              <a:rPr lang="zh-CN" altLang="en-US">
                <a:sym typeface="+mn-ea"/>
              </a:rPr>
              <a:t>基于方面感知的微调，我们也实现了一种新的基线模型 BERTAsp，即在预训练模型上直接使用方面感知的微调。</a:t>
            </a:r>
            <a:endParaRPr lang="zh-CN" altLang="en-US"/>
          </a:p>
          <a:p>
            <a:pPr lvl="0"/>
            <a:r>
              <a:rPr lang="zh-CN" altLang="en-US">
                <a:sym typeface="+mn-ea"/>
              </a:rPr>
              <a:t>我们将提出的模型与基线模型在 SemEval2014 Restaurant 和 Laptop 上进行了实验，并测试了在显式情感和隐式情感部分的准确率。结果表明：</a:t>
            </a:r>
            <a:endParaRPr lang="zh-CN" altLang="en-US"/>
          </a:p>
          <a:p>
            <a:pPr lvl="0"/>
            <a:r>
              <a:rPr lang="zh-CN" altLang="en-US">
                <a:sym typeface="+mn-ea"/>
              </a:rPr>
              <a:t>BERTAsp+SCAPT在两个数据集上均达到了领先的结果；</a:t>
            </a:r>
            <a:endParaRPr lang="zh-CN" altLang="en-US"/>
          </a:p>
          <a:p>
            <a:pPr lvl="0"/>
            <a:r>
              <a:rPr lang="zh-CN" altLang="en-US">
                <a:sym typeface="+mn-ea"/>
              </a:rPr>
              <a:t>使用有监督对比学习预训练的模型在隐式情感上具有更好的表现；</a:t>
            </a:r>
            <a:endParaRPr lang="zh-CN" altLang="en-US"/>
          </a:p>
          <a:p>
            <a:pPr lvl="0"/>
            <a:r>
              <a:rPr lang="zh-CN" altLang="en-US">
                <a:sym typeface="+mn-ea"/>
              </a:rPr>
              <a:t>BERTAsp超过传统的基于BERT的基线模型，证明了方面感知的微调方法的有效性。</a:t>
            </a: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lvl="0"/>
            <a:r>
              <a:rPr lang="zh-CN" altLang="en-US">
                <a:sym typeface="+mn-ea"/>
              </a:rPr>
              <a:t>我们在多句子多方面词数据集MAMS(Jiang等[3])上验证模型在复杂的细粒度情感分析场景下的表现。实验结果表明，即使在有监督对比学习预训练中，我们抽取的是句子级别的情感表示，但其能够在方面感知的微调的作用下，有效地应对多句子、多方面的复杂场景。</a:t>
            </a:r>
            <a:endParaRPr lang="zh-CN" altLang="en-US"/>
          </a:p>
          <a:p>
            <a:pPr lvl="0"/>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lvl="0"/>
            <a:r>
              <a:rPr lang="zh-CN" altLang="en-US">
                <a:sym typeface="+mn-ea"/>
              </a:rPr>
              <a:t>在 Restaurant 数据集上，使用 T-SNE 将 BERTAsp 和 BERTAsp+SCAPT 中的分类前的表示进行可视化，展示出使用有监督对比学习预训练的模型能够更好地将相同标签的显式情感与隐式情感表示聚合在一起，并且拉远不同情感标签的情感表示。</a:t>
            </a:r>
            <a:endParaRPr lang="zh-CN" altLang="en-US"/>
          </a:p>
          <a:p>
            <a:pPr lvl="0"/>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lvl="0"/>
            <a:r>
              <a:rPr lang="zh-CN" altLang="en-US">
                <a:sym typeface="+mn-ea"/>
              </a:rPr>
              <a:t>我们在鲁棒性测试集上测试了我们的模型。相比于其他基线模型较大的准确率下降，经过有监督对比学习预训练的模型在面对添加方面无关词、添加无用信息等的鲁棒性测试下保持了较高稳定性和健壮性。</a:t>
            </a: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marL="457200" indent="-457200">
              <a:buFont typeface="Arial" panose="020B0604020202090204" pitchFamily="34" charset="0"/>
              <a:buChar char="•"/>
            </a:pPr>
            <a:r>
              <a:rPr lang="zh-CN" altLang="en-US">
                <a:sym typeface="+mn-ea"/>
              </a:rPr>
              <a:t>在本文中，我们提出一种有监督对比学习预训练(SCAPT)用于学习细粒度情感分析中的隐式情感。</a:t>
            </a:r>
            <a:endParaRPr lang="zh-CN" altLang="en-US"/>
          </a:p>
          <a:p>
            <a:pPr marL="457200" indent="-457200">
              <a:buFont typeface="Arial" panose="020B0604020202090204" pitchFamily="34" charset="0"/>
              <a:buChar char="•"/>
            </a:pPr>
            <a:r>
              <a:rPr lang="zh-CN" altLang="en-US">
                <a:sym typeface="+mn-ea"/>
              </a:rPr>
              <a:t>我们发现在隐式情感尚未引起学者的足够重视，而处理隐式情感需要更多的知识。</a:t>
            </a:r>
            <a:endParaRPr lang="zh-CN" altLang="en-US"/>
          </a:p>
          <a:p>
            <a:pPr marL="457200" indent="-457200">
              <a:buFont typeface="Arial" panose="020B0604020202090204" pitchFamily="34" charset="0"/>
              <a:buChar char="•"/>
            </a:pPr>
            <a:r>
              <a:rPr lang="zh-CN" altLang="en-US">
                <a:sym typeface="+mn-ea"/>
              </a:rPr>
              <a:t>我们构建了大规模的有标注语料，并使用有监督对比学习预训练(SCAPT)学习隐式情感中的情感知识。</a:t>
            </a:r>
            <a:endParaRPr lang="zh-CN" altLang="en-US"/>
          </a:p>
          <a:p>
            <a:pPr marL="457200" indent="-457200">
              <a:buFont typeface="Arial" panose="020B0604020202090204" pitchFamily="34" charset="0"/>
              <a:buChar char="•"/>
            </a:pPr>
            <a:r>
              <a:rPr lang="zh-CN" altLang="en-US">
                <a:sym typeface="+mn-ea"/>
              </a:rPr>
              <a:t>实验证明该方法在细粒度情感分析任务具有领先的表现，并且能够有效地处理数据集中的隐式情感。</a:t>
            </a:r>
            <a:endParaRPr lang="zh-CN" altLang="en-US"/>
          </a:p>
          <a:p>
            <a:pPr marL="457200" indent="-457200">
              <a:buFont typeface="Arial" panose="020B0604020202090204" pitchFamily="34" charset="0"/>
              <a:buChar char="•"/>
            </a:pPr>
            <a:r>
              <a:rPr lang="zh-CN" altLang="en-US">
                <a:sym typeface="+mn-ea"/>
              </a:rPr>
              <a:t>我们希望未来通过知识增强的方法，更具体更有效地建模并理解细粒度情感分析中的隐式情感。</a:t>
            </a: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marL="457200" indent="-457200">
              <a:buFont typeface="Arial" panose="020B0604020202090204" pitchFamily="34" charset="0"/>
              <a:buChar char="•"/>
            </a:pPr>
            <a:r>
              <a:rPr lang="zh-CN" altLang="en-US">
                <a:sym typeface="+mn-ea"/>
              </a:rPr>
              <a:t>在本文中，我们提出一种有监督对比学习预训练(SCAPT)用于学习细粒度情感分析中的隐式情感。</a:t>
            </a:r>
            <a:endParaRPr lang="zh-CN" altLang="en-US"/>
          </a:p>
          <a:p>
            <a:pPr marL="457200" indent="-457200">
              <a:buFont typeface="Arial" panose="020B0604020202090204" pitchFamily="34" charset="0"/>
              <a:buChar char="•"/>
            </a:pPr>
            <a:r>
              <a:rPr lang="zh-CN" altLang="en-US">
                <a:sym typeface="+mn-ea"/>
              </a:rPr>
              <a:t>我们发现在隐式情感尚未引起学者的足够重视，而处理隐式情感需要更多的知识。</a:t>
            </a:r>
            <a:endParaRPr lang="zh-CN" altLang="en-US"/>
          </a:p>
          <a:p>
            <a:pPr marL="457200" indent="-457200">
              <a:buFont typeface="Arial" panose="020B0604020202090204" pitchFamily="34" charset="0"/>
              <a:buChar char="•"/>
            </a:pPr>
            <a:r>
              <a:rPr lang="zh-CN" altLang="en-US">
                <a:sym typeface="+mn-ea"/>
              </a:rPr>
              <a:t>我们构建了大规模的有标注语料，并使用有监督对比学习预训练(SCAPT)学习隐式情感中的情感知识。</a:t>
            </a:r>
            <a:endParaRPr lang="zh-CN" altLang="en-US"/>
          </a:p>
          <a:p>
            <a:pPr marL="457200" indent="-457200">
              <a:buFont typeface="Arial" panose="020B0604020202090204" pitchFamily="34" charset="0"/>
              <a:buChar char="•"/>
            </a:pPr>
            <a:r>
              <a:rPr lang="zh-CN" altLang="en-US">
                <a:sym typeface="+mn-ea"/>
              </a:rPr>
              <a:t>实验证明该方法在细粒度情感分析任务具有领先的表现，并且能够有效地处理数据集中的隐式情感。</a:t>
            </a:r>
            <a:endParaRPr lang="zh-CN" altLang="en-US"/>
          </a:p>
          <a:p>
            <a:pPr marL="457200" indent="-457200">
              <a:buFont typeface="Arial" panose="020B0604020202090204" pitchFamily="34" charset="0"/>
              <a:buChar char="•"/>
            </a:pPr>
            <a:r>
              <a:rPr lang="zh-CN" altLang="en-US">
                <a:sym typeface="+mn-ea"/>
              </a:rPr>
              <a:t>我们希望未来通过知识增强的方法，更具体更有效地建模并理解细粒度情感分析中的隐式情感。</a:t>
            </a: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indent="0">
              <a:buFont typeface="Arial" panose="020B0604020202090204" pitchFamily="34" charset="0"/>
              <a:buNone/>
            </a:pP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marL="457200" indent="-457200">
              <a:buFont typeface="Arial" panose="020B0604020202090204" pitchFamily="34" charset="0"/>
              <a:buChar char="•"/>
            </a:pP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lvl="0"/>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indent="0">
              <a:buFont typeface="Arial" panose="020B0604020202090204" pitchFamily="34" charset="0"/>
              <a:buNone/>
            </a:pPr>
            <a:r>
              <a:rPr lang="zh-CN" altLang="en-US" dirty="0"/>
              <a:t>与以往句法树不同的是，本文使用的是概率矩阵，也就是使用依赖树解析工具得到的这个矩阵不是一个</a:t>
            </a:r>
            <a:r>
              <a:rPr lang="en-US" altLang="zh-CN" dirty="0"/>
              <a:t>0-1</a:t>
            </a:r>
            <a:r>
              <a:rPr lang="zh-CN" altLang="en-US" dirty="0"/>
              <a:t>矩阵，而是每个位置的值都是一个</a:t>
            </a:r>
            <a:r>
              <a:rPr lang="en-US" altLang="zh-CN" dirty="0"/>
              <a:t>0</a:t>
            </a:r>
            <a:r>
              <a:rPr lang="zh-CN" altLang="en-US" dirty="0"/>
              <a:t>到</a:t>
            </a:r>
            <a:r>
              <a:rPr lang="en-US" altLang="zh-CN" dirty="0"/>
              <a:t>1</a:t>
            </a:r>
            <a:r>
              <a:rPr lang="zh-CN" altLang="en-US" dirty="0"/>
              <a:t>的小数。</a:t>
            </a:r>
            <a:endParaRPr lang="zh-CN" altLang="en-US" dirty="0"/>
          </a:p>
          <a:p>
            <a:pPr indent="0">
              <a:buFont typeface="Arial" panose="020B0604020202090204" pitchFamily="34" charset="0"/>
              <a:buNone/>
            </a:pPr>
            <a:r>
              <a:rPr lang="zh-CN" altLang="en-US" dirty="0"/>
              <a:t>这样可以一定程度上缓解解析树解析错误带来的负面影响。</a:t>
            </a: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indent="0">
              <a:buFont typeface="Arial" panose="020B0604020202090204" pitchFamily="34" charset="0"/>
              <a:buNone/>
            </a:pPr>
            <a:r>
              <a:rPr lang="en-US" altLang="zh-CN" dirty="0"/>
              <a:t>semantic GCN</a:t>
            </a:r>
            <a:r>
              <a:rPr lang="zh-CN" altLang="en-US" dirty="0"/>
              <a:t>就是将</a:t>
            </a:r>
            <a:r>
              <a:rPr lang="en-US" altLang="zh-CN" dirty="0"/>
              <a:t>self-attention</a:t>
            </a:r>
            <a:r>
              <a:rPr lang="zh-CN" altLang="en-US" dirty="0"/>
              <a:t>的计算结果看成一个全联接图的权重，从而学到句子的语义信息。</a:t>
            </a: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indent="0">
              <a:buFont typeface="Arial" panose="020B0604020202090204" pitchFamily="34" charset="0"/>
              <a:buNone/>
            </a:pPr>
            <a:r>
              <a:rPr lang="zh-CN" altLang="en-US" dirty="0"/>
              <a:t>刚刚介绍了两种</a:t>
            </a:r>
            <a:r>
              <a:rPr lang="en-US" altLang="zh-CN" dirty="0"/>
              <a:t>GCN</a:t>
            </a:r>
            <a:r>
              <a:rPr lang="zh-CN" altLang="en-US" dirty="0"/>
              <a:t>的构图方法，下面讲通过两种</a:t>
            </a:r>
            <a:r>
              <a:rPr lang="en-US" altLang="zh-CN" dirty="0"/>
              <a:t>GCN</a:t>
            </a:r>
            <a:r>
              <a:rPr lang="zh-CN" altLang="en-US" dirty="0"/>
              <a:t>学完特征以后的模型结构。</a:t>
            </a:r>
            <a:endParaRPr lang="zh-CN" altLang="en-US" dirty="0"/>
          </a:p>
          <a:p>
            <a:pPr indent="0">
              <a:buFont typeface="Arial" panose="020B0604020202090204" pitchFamily="34" charset="0"/>
              <a:buNone/>
            </a:pPr>
            <a:r>
              <a:rPr lang="zh-CN" altLang="en-US" dirty="0"/>
              <a:t>这里我的理解是利用两种</a:t>
            </a:r>
            <a:r>
              <a:rPr lang="en-US" altLang="zh-CN" dirty="0"/>
              <a:t>GCN</a:t>
            </a:r>
            <a:r>
              <a:rPr lang="zh-CN" altLang="en-US" dirty="0"/>
              <a:t>学到的表示，计算了量个</a:t>
            </a:r>
            <a:r>
              <a:rPr lang="en-US" altLang="zh-CN" dirty="0"/>
              <a:t>attention</a:t>
            </a:r>
            <a:r>
              <a:rPr lang="zh-CN" altLang="en-US" dirty="0"/>
              <a:t>，一种是</a:t>
            </a:r>
            <a:r>
              <a:rPr lang="en-US" altLang="zh-CN" dirty="0"/>
              <a:t>syngcn</a:t>
            </a:r>
            <a:r>
              <a:rPr lang="zh-CN" altLang="en-US" dirty="0"/>
              <a:t>学到的表示做</a:t>
            </a:r>
            <a:r>
              <a:rPr lang="en-US" altLang="zh-CN" dirty="0"/>
              <a:t>Q</a:t>
            </a:r>
            <a:r>
              <a:rPr lang="zh-CN" altLang="en-US" dirty="0"/>
              <a:t>，</a:t>
            </a:r>
            <a:r>
              <a:rPr lang="en-US" altLang="zh-CN" dirty="0"/>
              <a:t>semgcn</a:t>
            </a:r>
            <a:r>
              <a:rPr lang="zh-CN" altLang="en-US" dirty="0"/>
              <a:t>学到的表示做</a:t>
            </a:r>
            <a:r>
              <a:rPr lang="en-US" altLang="zh-CN" dirty="0"/>
              <a:t>K</a:t>
            </a:r>
            <a:r>
              <a:rPr lang="zh-CN" altLang="en-US" dirty="0"/>
              <a:t>和</a:t>
            </a:r>
            <a:r>
              <a:rPr lang="en-US" altLang="zh-CN" dirty="0"/>
              <a:t>V</a:t>
            </a:r>
            <a:r>
              <a:rPr lang="zh-CN" altLang="en-US" dirty="0"/>
              <a:t>，计算得到一个新的</a:t>
            </a:r>
            <a:r>
              <a:rPr lang="en-US" altLang="zh-CN" dirty="0"/>
              <a:t>syngcn</a:t>
            </a:r>
            <a:r>
              <a:rPr lang="zh-CN" altLang="en-US" dirty="0"/>
              <a:t>的表示。</a:t>
            </a:r>
            <a:endParaRPr lang="zh-CN" altLang="en-US" dirty="0"/>
          </a:p>
          <a:p>
            <a:pPr indent="0">
              <a:buFont typeface="Arial" panose="020B0604020202090204" pitchFamily="34" charset="0"/>
              <a:buNone/>
            </a:pPr>
            <a:r>
              <a:rPr lang="zh-CN" altLang="en-US" dirty="0"/>
              <a:t>那么另一种就是</a:t>
            </a:r>
            <a:r>
              <a:rPr lang="en-US" altLang="zh-CN" dirty="0"/>
              <a:t>Q</a:t>
            </a:r>
            <a:r>
              <a:rPr lang="zh-CN" altLang="en-US" dirty="0"/>
              <a:t>和</a:t>
            </a:r>
            <a:r>
              <a:rPr lang="en-US" altLang="zh-CN" dirty="0"/>
              <a:t>K</a:t>
            </a:r>
            <a:r>
              <a:rPr lang="zh-CN" altLang="en-US" dirty="0"/>
              <a:t>反过来。</a:t>
            </a:r>
            <a:endParaRPr lang="zh-CN" altLang="en-US" dirty="0"/>
          </a:p>
          <a:p>
            <a:pPr indent="0">
              <a:buFont typeface="Arial" panose="020B0604020202090204" pitchFamily="34" charset="0"/>
              <a:buNone/>
            </a:pPr>
            <a:r>
              <a:rPr lang="zh-CN" altLang="en-US" dirty="0"/>
              <a:t>随后呢，利用得到的这两个新的表示，分别取</a:t>
            </a:r>
            <a:r>
              <a:rPr lang="en-US" altLang="zh-CN" dirty="0"/>
              <a:t>aspect</a:t>
            </a:r>
            <a:r>
              <a:rPr lang="zh-CN" altLang="en-US" dirty="0"/>
              <a:t>相应未知的</a:t>
            </a:r>
            <a:r>
              <a:rPr lang="en-US" altLang="zh-CN" dirty="0"/>
              <a:t>representation</a:t>
            </a:r>
            <a:r>
              <a:rPr lang="zh-CN" altLang="en-US" dirty="0"/>
              <a:t>分别做</a:t>
            </a:r>
            <a:r>
              <a:rPr lang="en-US" altLang="zh-CN" dirty="0"/>
              <a:t>average pooling</a:t>
            </a:r>
            <a:r>
              <a:rPr lang="zh-CN" altLang="en-US" dirty="0"/>
              <a:t>。</a:t>
            </a:r>
            <a:endParaRPr lang="zh-CN" altLang="en-US" dirty="0"/>
          </a:p>
          <a:p>
            <a:pPr indent="0">
              <a:buFont typeface="Arial" panose="020B0604020202090204" pitchFamily="34" charset="0"/>
              <a:buNone/>
            </a:pPr>
            <a:r>
              <a:rPr lang="zh-CN" altLang="en-US" dirty="0"/>
              <a:t>把</a:t>
            </a:r>
            <a:r>
              <a:rPr lang="en-US" altLang="zh-CN" dirty="0"/>
              <a:t>pooling</a:t>
            </a:r>
            <a:r>
              <a:rPr lang="zh-CN" altLang="en-US" dirty="0"/>
              <a:t>得到的结果</a:t>
            </a:r>
            <a:r>
              <a:rPr lang="en-US" altLang="zh-CN" dirty="0"/>
              <a:t>concat</a:t>
            </a:r>
            <a:r>
              <a:rPr lang="zh-CN" altLang="en-US" dirty="0"/>
              <a:t>一下，再过一个分类器得到最后的类别。</a:t>
            </a: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indent="0">
              <a:buFont typeface="Arial" panose="020B0604020202090204" pitchFamily="34" charset="0"/>
              <a:buNone/>
            </a:pPr>
            <a:r>
              <a:rPr lang="zh-CN" altLang="en-US" dirty="0"/>
              <a:t>这里的正交正则化，是使得</a:t>
            </a:r>
            <a:r>
              <a:rPr lang="en-US" altLang="zh-CN" dirty="0"/>
              <a:t>semGCN</a:t>
            </a:r>
            <a:r>
              <a:rPr lang="zh-CN" altLang="en-US" dirty="0"/>
              <a:t>的邻接矩阵尽可能的正交化，他这里给出的理由是每一个单词相对于句子里面的其他词的</a:t>
            </a:r>
            <a:r>
              <a:rPr lang="en-US" altLang="zh-CN" dirty="0"/>
              <a:t>attention</a:t>
            </a:r>
            <a:r>
              <a:rPr lang="zh-CN" altLang="en-US" dirty="0"/>
              <a:t>应该是不尽相同的</a:t>
            </a:r>
            <a:endParaRPr lang="zh-CN" altLang="en-US" dirty="0"/>
          </a:p>
          <a:p>
            <a:pPr indent="0">
              <a:buFont typeface="Arial" panose="020B0604020202090204" pitchFamily="34" charset="0"/>
              <a:buNone/>
            </a:pPr>
            <a:r>
              <a:rPr lang="zh-CN" altLang="en-US" dirty="0"/>
              <a:t>这里具体的操作就是尽可能的最小化这个</a:t>
            </a:r>
            <a:r>
              <a:rPr lang="en-US" altLang="zh-CN" dirty="0"/>
              <a:t>attention</a:t>
            </a:r>
            <a:r>
              <a:rPr lang="zh-CN" altLang="en-US" dirty="0"/>
              <a:t>矩阵乘以他的转置减去单位矩阵。</a:t>
            </a:r>
            <a:endParaRPr lang="zh-CN" altLang="en-US" dirty="0"/>
          </a:p>
          <a:p>
            <a:pPr indent="0">
              <a:buFont typeface="Arial" panose="020B0604020202090204" pitchFamily="34" charset="0"/>
              <a:buNone/>
            </a:pPr>
            <a:r>
              <a:rPr lang="zh-CN" altLang="en-US" dirty="0"/>
              <a:t>这个</a:t>
            </a:r>
            <a:r>
              <a:rPr lang="en-US" altLang="zh-CN" dirty="0"/>
              <a:t>differential regularizer</a:t>
            </a:r>
            <a:r>
              <a:rPr lang="zh-CN" altLang="en-US" dirty="0"/>
              <a:t>就更好理解了，它的作用就是让两个图尽可能的不一样。</a:t>
            </a: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indent="0">
              <a:buFont typeface="Arial" panose="020B0604020202090204" pitchFamily="34" charset="0"/>
              <a:buNone/>
            </a:pP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indent="0">
              <a:buFont typeface="Arial" panose="020B0604020202090204" pitchFamily="34" charset="0"/>
              <a:buNone/>
            </a:pP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indent="0">
              <a:buFont typeface="Arial" panose="020B0604020202090204" pitchFamily="34" charset="0"/>
              <a:buNone/>
            </a:pPr>
            <a:r>
              <a:rPr lang="zh-CN" altLang="en-US" dirty="0"/>
              <a:t>紫色</a:t>
            </a:r>
            <a:r>
              <a:rPr lang="en-US" altLang="zh-CN" dirty="0"/>
              <a:t>dualgcn</a:t>
            </a:r>
            <a:r>
              <a:rPr lang="zh-CN" altLang="en-US" dirty="0"/>
              <a:t>比所有的</a:t>
            </a:r>
            <a:r>
              <a:rPr lang="en-US" altLang="zh-CN" dirty="0"/>
              <a:t>attention</a:t>
            </a:r>
            <a:r>
              <a:rPr lang="zh-CN" altLang="en-US" dirty="0"/>
              <a:t>方法都好，证明学到了句法和语义信息。</a:t>
            </a:r>
            <a:endParaRPr lang="zh-CN" altLang="en-US" dirty="0"/>
          </a:p>
          <a:p>
            <a:pPr indent="0">
              <a:buFont typeface="Arial" panose="020B0604020202090204" pitchFamily="34" charset="0"/>
              <a:buNone/>
            </a:pPr>
            <a:r>
              <a:rPr lang="en-US" altLang="zh-CN" dirty="0"/>
              <a:t>dualgcn</a:t>
            </a:r>
            <a:r>
              <a:rPr lang="zh-CN" altLang="en-US" dirty="0"/>
              <a:t>在三个数据集上表现都好，说明在不同类型的数据集，比如</a:t>
            </a:r>
            <a:r>
              <a:rPr lang="en-US" altLang="zh-CN" dirty="0"/>
              <a:t>formal informal</a:t>
            </a:r>
            <a:r>
              <a:rPr lang="zh-CN" altLang="en-US" dirty="0"/>
              <a:t>的数据集上都有用。</a:t>
            </a:r>
            <a:r>
              <a:rPr lang="en-US" altLang="zh-CN" dirty="0"/>
              <a:t>Twitter</a:t>
            </a:r>
            <a:r>
              <a:rPr lang="zh-CN" altLang="en-US" dirty="0"/>
              <a:t>比较</a:t>
            </a:r>
            <a:r>
              <a:rPr lang="en-US" altLang="zh-CN" dirty="0"/>
              <a:t>informal</a:t>
            </a:r>
            <a:r>
              <a:rPr lang="zh-CN" altLang="en-US" dirty="0"/>
              <a:t>，</a:t>
            </a:r>
            <a:endParaRPr lang="zh-CN" altLang="en-US" dirty="0"/>
          </a:p>
          <a:p>
            <a:pPr indent="0">
              <a:buFont typeface="Arial" panose="020B0604020202090204" pitchFamily="34" charset="0"/>
              <a:buNone/>
            </a:pPr>
            <a:r>
              <a:rPr lang="en-US" altLang="zh-CN" dirty="0"/>
              <a:t>attention</a:t>
            </a:r>
            <a:r>
              <a:rPr lang="zh-CN" altLang="en-US" dirty="0"/>
              <a:t>方法学到的是语义信息，</a:t>
            </a:r>
            <a:r>
              <a:rPr lang="en-US" altLang="zh-CN" dirty="0"/>
              <a:t>graph</a:t>
            </a:r>
            <a:r>
              <a:rPr lang="zh-CN" altLang="en-US" dirty="0"/>
              <a:t>方法学到的是句法信息，数据集更需要句法信息。</a:t>
            </a: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indent="0">
              <a:buFont typeface="Arial" panose="020B0604020202090204" pitchFamily="34" charset="0"/>
              <a:buNone/>
            </a:pPr>
            <a:r>
              <a:rPr lang="zh-CN" altLang="en-US" dirty="0"/>
              <a:t>紫色</a:t>
            </a:r>
            <a:r>
              <a:rPr lang="en-US" altLang="zh-CN" dirty="0"/>
              <a:t>Twitter</a:t>
            </a:r>
            <a:r>
              <a:rPr lang="zh-CN" altLang="en-US" dirty="0"/>
              <a:t>数据集比较</a:t>
            </a:r>
            <a:r>
              <a:rPr lang="en-US" altLang="zh-CN" dirty="0"/>
              <a:t>informal</a:t>
            </a:r>
            <a:r>
              <a:rPr lang="zh-CN" altLang="en-US" dirty="0"/>
              <a:t>，对句法信息不敏感。其他数据集相对好一点，句法信息也起到了比较重要的作用。再</a:t>
            </a:r>
            <a:r>
              <a:rPr lang="en-US" altLang="zh-CN" dirty="0"/>
              <a:t>res和lap</a:t>
            </a:r>
            <a:r>
              <a:rPr lang="zh-CN" altLang="en-US" dirty="0"/>
              <a:t>上</a:t>
            </a:r>
            <a:r>
              <a:rPr lang="en-US" altLang="zh-CN" dirty="0"/>
              <a:t>syngcn</a:t>
            </a:r>
            <a:r>
              <a:rPr lang="zh-CN" altLang="en-US" dirty="0"/>
              <a:t>更高，印证了</a:t>
            </a:r>
            <a:r>
              <a:rPr lang="en-US" altLang="zh-CN" dirty="0"/>
              <a:t>main results</a:t>
            </a:r>
            <a:r>
              <a:rPr lang="zh-CN" altLang="en-US" dirty="0"/>
              <a:t>里面说的句法信息更有用。</a:t>
            </a:r>
            <a:endParaRPr lang="zh-CN" altLang="en-US" dirty="0"/>
          </a:p>
          <a:p>
            <a:pPr indent="0">
              <a:buFont typeface="Arial" panose="020B0604020202090204" pitchFamily="34" charset="0"/>
              <a:buNone/>
            </a:pPr>
            <a:r>
              <a:rPr lang="zh-CN" altLang="en-US" dirty="0"/>
              <a:t>红色说明两种</a:t>
            </a:r>
            <a:r>
              <a:rPr lang="en-US" altLang="zh-CN" dirty="0"/>
              <a:t>GCN</a:t>
            </a:r>
            <a:r>
              <a:rPr lang="zh-CN" altLang="en-US" dirty="0"/>
              <a:t>学到的特征之间交互的重要性。</a:t>
            </a:r>
            <a:endParaRPr lang="zh-CN" altLang="en-US" dirty="0"/>
          </a:p>
          <a:p>
            <a:pPr indent="0">
              <a:buFont typeface="Arial" panose="020B0604020202090204" pitchFamily="34" charset="0"/>
              <a:buNone/>
            </a:pPr>
            <a:r>
              <a:rPr lang="zh-CN" altLang="en-US" dirty="0"/>
              <a:t>绿色说明正则化的有效性</a:t>
            </a: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indent="0">
              <a:buFont typeface="Arial" panose="020B0604020202090204" pitchFamily="34" charset="0"/>
              <a:buNone/>
            </a:pPr>
            <a:r>
              <a:rPr lang="zh-CN" altLang="en-US" dirty="0"/>
              <a:t>这个可视化是为了验证两个正则化方法对图的影响</a:t>
            </a:r>
            <a:endParaRPr lang="zh-CN" altLang="en-US" dirty="0"/>
          </a:p>
          <a:p>
            <a:pPr indent="0">
              <a:buFont typeface="Arial" panose="020B0604020202090204" pitchFamily="34" charset="0"/>
              <a:buNone/>
            </a:pPr>
            <a:r>
              <a:rPr lang="zh-CN" altLang="en-US" dirty="0"/>
              <a:t>左图没有正则化，每个单词的权重分布就比较相似，比如说这个</a:t>
            </a:r>
            <a:r>
              <a:rPr lang="en-US" altLang="zh-CN" dirty="0"/>
              <a:t>very</a:t>
            </a:r>
            <a:r>
              <a:rPr lang="zh-CN" altLang="en-US" dirty="0"/>
              <a:t>和这个</a:t>
            </a:r>
            <a:r>
              <a:rPr lang="en-US" altLang="zh-CN" dirty="0"/>
              <a:t>quick</a:t>
            </a:r>
            <a:r>
              <a:rPr lang="zh-CN" altLang="en-US" dirty="0"/>
              <a:t>相对于其他词的权重分布是很像的。</a:t>
            </a:r>
            <a:r>
              <a:rPr lang="en-US" altLang="zh-CN" dirty="0"/>
              <a:t>dense</a:t>
            </a:r>
            <a:endParaRPr lang="zh-CN" altLang="en-US" dirty="0"/>
          </a:p>
          <a:p>
            <a:pPr indent="0">
              <a:buFont typeface="Arial" panose="020B0604020202090204" pitchFamily="34" charset="0"/>
              <a:buNone/>
            </a:pPr>
            <a:r>
              <a:rPr lang="zh-CN" altLang="en-US" dirty="0"/>
              <a:t>作者把这个现象归结于没有用</a:t>
            </a:r>
            <a:r>
              <a:rPr lang="en-US" altLang="zh-CN" dirty="0"/>
              <a:t>orthogonal regularizer</a:t>
            </a:r>
            <a:r>
              <a:rPr lang="zh-CN" altLang="en-US" dirty="0"/>
              <a:t>约束。这样的语义信息的重叠会导致信息传递过程中的冗余和噪声。</a:t>
            </a:r>
            <a:endParaRPr lang="zh-CN" altLang="en-US" dirty="0"/>
          </a:p>
          <a:p>
            <a:pPr indent="0">
              <a:buFont typeface="Arial" panose="020B0604020202090204" pitchFamily="34" charset="0"/>
              <a:buNone/>
            </a:pPr>
            <a:endParaRPr lang="zh-CN" altLang="en-US" dirty="0"/>
          </a:p>
          <a:p>
            <a:pPr indent="0">
              <a:buFont typeface="Arial" panose="020B0604020202090204" pitchFamily="34" charset="0"/>
              <a:buNone/>
            </a:pPr>
            <a:r>
              <a:rPr lang="zh-CN" altLang="en-US" dirty="0"/>
              <a:t>右图比较</a:t>
            </a:r>
            <a:r>
              <a:rPr lang="en-US" altLang="zh-CN" dirty="0"/>
              <a:t>sparse</a:t>
            </a:r>
            <a:r>
              <a:rPr lang="zh-CN" altLang="en-US" dirty="0"/>
              <a:t>，</a:t>
            </a:r>
            <a:r>
              <a:rPr lang="en-US" altLang="zh-CN" dirty="0"/>
              <a:t>Safari browser</a:t>
            </a:r>
            <a:r>
              <a:rPr lang="zh-CN" altLang="en-US" dirty="0"/>
              <a:t>能够和相应的</a:t>
            </a:r>
            <a:r>
              <a:rPr lang="en-US" altLang="zh-CN" dirty="0"/>
              <a:t>opinion word </a:t>
            </a:r>
            <a:r>
              <a:rPr lang="zh-CN" altLang="en-US" dirty="0"/>
              <a:t>“</a:t>
            </a:r>
            <a:r>
              <a:rPr lang="en-US" altLang="zh-CN" dirty="0"/>
              <a:t>quick</a:t>
            </a:r>
            <a:r>
              <a:rPr lang="zh-CN" altLang="en-US" dirty="0"/>
              <a:t>”相连，有较大的权重。</a:t>
            </a: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indent="0">
              <a:buFont typeface="Arial" panose="020B0604020202090204" pitchFamily="34" charset="0"/>
              <a:buNone/>
            </a:pPr>
            <a:r>
              <a:rPr lang="zh-CN" altLang="en-US" dirty="0"/>
              <a:t>两层最好。</a:t>
            </a:r>
            <a:endParaRPr lang="zh-CN" altLang="en-US" dirty="0"/>
          </a:p>
          <a:p>
            <a:pPr indent="0">
              <a:buFont typeface="Arial" panose="020B0604020202090204" pitchFamily="34" charset="0"/>
              <a:buNone/>
            </a:pPr>
            <a:r>
              <a:rPr lang="zh-CN" altLang="en-US" dirty="0"/>
              <a:t>层数太少的话，远距离信息传递不过去。</a:t>
            </a:r>
            <a:endParaRPr lang="zh-CN" altLang="en-US" dirty="0"/>
          </a:p>
          <a:p>
            <a:pPr indent="0">
              <a:buFont typeface="Arial" panose="020B0604020202090204" pitchFamily="34" charset="0"/>
              <a:buNone/>
            </a:pPr>
            <a:r>
              <a:rPr lang="zh-CN" altLang="en-US" dirty="0"/>
              <a:t>层数太多容易导致梯度消失或者信息冗余。</a:t>
            </a:r>
            <a:endParaRPr lang="zh-CN" altLang="en-US" dirty="0"/>
          </a:p>
          <a:p>
            <a:pPr indent="0">
              <a:buFont typeface="Arial" panose="020B0604020202090204" pitchFamily="34" charset="0"/>
              <a:buNone/>
            </a:pPr>
            <a:r>
              <a:rPr lang="zh-CN" altLang="en-US" dirty="0"/>
              <a:t>其实这里我认为层数太多的话，有图相当于没有图，因为特征聚合次数太多了，所有的节点表示都会趋近相同。</a:t>
            </a: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lvl="0"/>
            <a:r>
              <a:rPr lang="zh-CN" altLang="en-US" dirty="0"/>
              <a:t>这篇文章把情感分为显式情感和隐式情感。</a:t>
            </a:r>
            <a:endParaRPr lang="zh-CN" altLang="en-US" dirty="0"/>
          </a:p>
          <a:p>
            <a:pPr lvl="0"/>
            <a:r>
              <a:rPr lang="zh-CN" altLang="en-US" dirty="0"/>
              <a:t>显式情感就是</a:t>
            </a:r>
            <a:r>
              <a:rPr lang="en-US" altLang="zh-CN" dirty="0"/>
              <a:t>aspect</a:t>
            </a:r>
            <a:r>
              <a:rPr lang="zh-CN" altLang="en-US" dirty="0"/>
              <a:t>的情感有明显的情感词作为主导，比如第一个例子里面</a:t>
            </a:r>
            <a:r>
              <a:rPr lang="en-US" altLang="zh-CN" dirty="0"/>
              <a:t>food</a:t>
            </a:r>
            <a:r>
              <a:rPr lang="zh-CN" altLang="en-US" dirty="0"/>
              <a:t>为正情感，这个情感主要由</a:t>
            </a:r>
            <a:r>
              <a:rPr lang="en-US" altLang="zh-CN" dirty="0"/>
              <a:t>great</a:t>
            </a:r>
            <a:r>
              <a:rPr lang="zh-CN" altLang="en-US" dirty="0"/>
              <a:t>这个词来主导，同样的</a:t>
            </a:r>
            <a:r>
              <a:rPr lang="en-US" altLang="zh-CN" dirty="0"/>
              <a:t>service</a:t>
            </a:r>
            <a:r>
              <a:rPr lang="zh-CN" altLang="en-US" dirty="0"/>
              <a:t>是负情感，这样的情感主要由</a:t>
            </a:r>
            <a:r>
              <a:rPr lang="en-US" altLang="zh-CN" dirty="0"/>
              <a:t>dreadful</a:t>
            </a:r>
            <a:r>
              <a:rPr lang="zh-CN" altLang="en-US" dirty="0"/>
              <a:t>引导。</a:t>
            </a:r>
            <a:endParaRPr lang="zh-CN" altLang="en-US" dirty="0"/>
          </a:p>
          <a:p>
            <a:pPr lvl="0"/>
            <a:r>
              <a:rPr lang="zh-CN" altLang="en-US" dirty="0"/>
              <a:t>类似的显式情感可以通过</a:t>
            </a:r>
            <a:r>
              <a:rPr lang="en-US" altLang="zh-CN" dirty="0"/>
              <a:t>CNN</a:t>
            </a:r>
            <a:r>
              <a:rPr lang="zh-CN" altLang="en-US" dirty="0"/>
              <a:t>啊</a:t>
            </a:r>
            <a:r>
              <a:rPr lang="en-US" altLang="zh-CN" dirty="0"/>
              <a:t>attention</a:t>
            </a:r>
            <a:r>
              <a:rPr lang="zh-CN" altLang="en-US" dirty="0"/>
              <a:t>啊之类的技术去捕捉上下文信息，说的更确切一点就是捕捉上下文中对</a:t>
            </a:r>
            <a:r>
              <a:rPr lang="en-US" altLang="zh-CN" dirty="0"/>
              <a:t>aspect</a:t>
            </a:r>
            <a:r>
              <a:rPr lang="zh-CN" altLang="en-US" dirty="0"/>
              <a:t>情感发挥主导因素的词，从而准确地进行分类。</a:t>
            </a:r>
            <a:endParaRPr lang="zh-CN" altLang="en-US" dirty="0"/>
          </a:p>
          <a:p>
            <a:pPr lvl="0"/>
            <a:r>
              <a:rPr lang="zh-CN" altLang="en-US" dirty="0"/>
              <a:t>而隐式可以看一下下面这个例子，这个例子是说 这个</a:t>
            </a:r>
            <a:r>
              <a:rPr lang="en-US" altLang="zh-CN" dirty="0"/>
              <a:t>waiter</a:t>
            </a:r>
            <a:r>
              <a:rPr lang="zh-CN" altLang="en-US" dirty="0"/>
              <a:t>把水洒在我的手上然后就走开了，我们人来判断这个</a:t>
            </a:r>
            <a:r>
              <a:rPr lang="en-US" altLang="zh-CN" dirty="0"/>
              <a:t>waiter</a:t>
            </a:r>
            <a:r>
              <a:rPr lang="zh-CN" altLang="en-US" dirty="0"/>
              <a:t>的情感倾向肯定是负面的，</a:t>
            </a:r>
            <a:endParaRPr lang="zh-CN" altLang="en-US" dirty="0"/>
          </a:p>
          <a:p>
            <a:pPr lvl="0"/>
            <a:r>
              <a:rPr lang="zh-CN" altLang="en-US" dirty="0"/>
              <a:t>但是呢，在这个</a:t>
            </a:r>
            <a:r>
              <a:rPr lang="en-US" altLang="zh-CN" dirty="0"/>
              <a:t>waiter</a:t>
            </a:r>
            <a:r>
              <a:rPr lang="zh-CN" altLang="en-US" dirty="0"/>
              <a:t>的上下文里面，并不能找到一个暗示明显的情感倾向的词，比如说这个</a:t>
            </a:r>
            <a:r>
              <a:rPr lang="en-US" altLang="zh-CN" dirty="0"/>
              <a:t>poured</a:t>
            </a:r>
            <a:r>
              <a:rPr lang="zh-CN" altLang="en-US" dirty="0"/>
              <a:t>和</a:t>
            </a:r>
            <a:r>
              <a:rPr lang="en-US" altLang="zh-CN" dirty="0"/>
              <a:t>walked away</a:t>
            </a:r>
            <a:r>
              <a:rPr lang="zh-CN" altLang="en-US" dirty="0"/>
              <a:t>，单纯看这几个词也不能说就一定是负面。</a:t>
            </a:r>
            <a:endParaRPr lang="zh-CN" altLang="en-US" dirty="0"/>
          </a:p>
          <a:p>
            <a:pPr lvl="0"/>
            <a:r>
              <a:rPr lang="zh-CN" altLang="en-US" dirty="0"/>
              <a:t>所以说，隐式的情感要比显式的情感更难以判断和识别，那么这篇文章就主要致力于解决对隐式情感的识别和判断。</a:t>
            </a: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indent="0">
              <a:buFont typeface="Arial" panose="020B0604020202090204" pitchFamily="34" charset="0"/>
              <a:buNone/>
            </a:pPr>
            <a:r>
              <a:rPr lang="zh-CN" altLang="en-US" dirty="0"/>
              <a:t>这里的正交正则化，是使得</a:t>
            </a:r>
            <a:r>
              <a:rPr lang="en-US" altLang="zh-CN" dirty="0"/>
              <a:t>semGCN</a:t>
            </a:r>
            <a:r>
              <a:rPr lang="zh-CN" altLang="en-US" dirty="0"/>
              <a:t>的邻接矩阵尽可能的正交化，他这里给出的理由是每一个单词相对于句子里面的其他词的</a:t>
            </a:r>
            <a:r>
              <a:rPr lang="en-US" altLang="zh-CN" dirty="0"/>
              <a:t>attention</a:t>
            </a:r>
            <a:r>
              <a:rPr lang="zh-CN" altLang="en-US" dirty="0"/>
              <a:t>应该是不尽相同的</a:t>
            </a:r>
            <a:endParaRPr lang="zh-CN" altLang="en-US" dirty="0"/>
          </a:p>
          <a:p>
            <a:pPr indent="0">
              <a:buFont typeface="Arial" panose="020B0604020202090204" pitchFamily="34" charset="0"/>
              <a:buNone/>
            </a:pPr>
            <a:r>
              <a:rPr lang="zh-CN" altLang="en-US" dirty="0"/>
              <a:t>这里具体的操作就是尽可能的最小化这个</a:t>
            </a:r>
            <a:r>
              <a:rPr lang="en-US" altLang="zh-CN" dirty="0"/>
              <a:t>attention</a:t>
            </a:r>
            <a:r>
              <a:rPr lang="zh-CN" altLang="en-US" dirty="0"/>
              <a:t>矩阵乘以他的转置减去单位矩阵。</a:t>
            </a:r>
            <a:endParaRPr lang="zh-CN" altLang="en-US" dirty="0"/>
          </a:p>
          <a:p>
            <a:pPr indent="0">
              <a:buFont typeface="Arial" panose="020B0604020202090204" pitchFamily="34" charset="0"/>
              <a:buNone/>
            </a:pPr>
            <a:r>
              <a:rPr lang="zh-CN" altLang="en-US" dirty="0"/>
              <a:t>这个</a:t>
            </a:r>
            <a:r>
              <a:rPr lang="en-US" altLang="zh-CN" dirty="0"/>
              <a:t>differential regularizer</a:t>
            </a:r>
            <a:r>
              <a:rPr lang="zh-CN" altLang="en-US" dirty="0"/>
              <a:t>就更好理解了，它的作用就是让两个图尽可能的不一样。</a:t>
            </a: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indent="0">
              <a:buFont typeface="Arial" panose="020B0604020202090204" pitchFamily="34" charset="0"/>
              <a:buNone/>
            </a:pP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indent="0">
              <a:buFont typeface="Arial" panose="020B0604020202090204" pitchFamily="34" charset="0"/>
              <a:buNone/>
            </a:pPr>
            <a:r>
              <a:rPr lang="zh-CN" altLang="en-US" dirty="0"/>
              <a:t>很多的现有任务已经探索了各种方法在给定</a:t>
            </a:r>
            <a:r>
              <a:rPr lang="en-US" altLang="zh-CN" dirty="0"/>
              <a:t>aspect</a:t>
            </a:r>
            <a:r>
              <a:rPr lang="zh-CN" altLang="en-US" dirty="0"/>
              <a:t>的情况下进行分类，但是实际场景中</a:t>
            </a:r>
            <a:r>
              <a:rPr lang="en-US" altLang="zh-CN" dirty="0"/>
              <a:t>aspect</a:t>
            </a:r>
            <a:r>
              <a:rPr lang="zh-CN" altLang="en-US" dirty="0"/>
              <a:t>不总是已知的，所以这个任务其实更符合真实的场景。</a:t>
            </a: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indent="0">
              <a:buFont typeface="Arial" panose="020B0604020202090204" pitchFamily="34" charset="0"/>
              <a:buNone/>
            </a:pPr>
            <a:r>
              <a:rPr lang="zh-CN" altLang="en-US" dirty="0"/>
              <a:t>以往模型的分类和对应的缺点</a:t>
            </a: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indent="0">
              <a:buFont typeface="Arial" panose="020B0604020202090204" pitchFamily="34" charset="0"/>
              <a:buNone/>
            </a:pPr>
            <a:r>
              <a:rPr lang="zh-CN" altLang="en-US" dirty="0"/>
              <a:t>多个单词组成的</a:t>
            </a:r>
            <a:r>
              <a:rPr lang="en-US" altLang="zh-CN" dirty="0"/>
              <a:t>term</a:t>
            </a:r>
            <a:r>
              <a:rPr lang="zh-CN" altLang="en-US" dirty="0"/>
              <a:t>情感不一致的问题，比如说</a:t>
            </a:r>
            <a:r>
              <a:rPr lang="en-US" altLang="zh-CN" dirty="0"/>
              <a:t>not enjoy</a:t>
            </a:r>
            <a:r>
              <a:rPr lang="zh-CN" altLang="en-US" dirty="0"/>
              <a:t>如果只考虑</a:t>
            </a:r>
            <a:r>
              <a:rPr lang="en-US" altLang="zh-CN" dirty="0"/>
              <a:t>enjoy</a:t>
            </a:r>
            <a:r>
              <a:rPr lang="zh-CN" altLang="en-US" dirty="0"/>
              <a:t>的话，情感会变成正面。</a:t>
            </a:r>
            <a:endParaRPr lang="zh-CN" altLang="en-US" dirty="0"/>
          </a:p>
          <a:p>
            <a:pPr indent="0">
              <a:buFont typeface="Arial" panose="020B0604020202090204" pitchFamily="34" charset="0"/>
              <a:buNone/>
            </a:pPr>
            <a:r>
              <a:rPr lang="zh-CN" altLang="en-US" dirty="0"/>
              <a:t>现有的方法都是利用的</a:t>
            </a:r>
            <a:r>
              <a:rPr lang="en-US" altLang="zh-CN" dirty="0"/>
              <a:t>word-to-word</a:t>
            </a:r>
            <a:r>
              <a:rPr lang="zh-CN" altLang="en-US" dirty="0"/>
              <a:t>的交互关系，没有利用</a:t>
            </a:r>
            <a:r>
              <a:rPr lang="en-US" altLang="zh-CN" dirty="0"/>
              <a:t>span</a:t>
            </a:r>
            <a:r>
              <a:rPr lang="zh-CN" altLang="en-US" dirty="0"/>
              <a:t>和</a:t>
            </a:r>
            <a:r>
              <a:rPr lang="en-US" altLang="zh-CN" dirty="0"/>
              <a:t>span</a:t>
            </a:r>
            <a:r>
              <a:rPr lang="zh-CN" altLang="en-US" dirty="0"/>
              <a:t>之间的交互，换言之，就是没有把</a:t>
            </a:r>
            <a:r>
              <a:rPr lang="en-US" altLang="zh-CN" dirty="0"/>
              <a:t>multiple word aspect</a:t>
            </a:r>
            <a:r>
              <a:rPr lang="zh-CN" altLang="en-US" dirty="0"/>
              <a:t>和</a:t>
            </a:r>
            <a:r>
              <a:rPr lang="en-US" altLang="zh-CN" dirty="0"/>
              <a:t>opinion</a:t>
            </a:r>
            <a:r>
              <a:rPr lang="zh-CN" altLang="en-US" dirty="0"/>
              <a:t>看作一个整体去探索交互。</a:t>
            </a: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indent="0">
              <a:buFont typeface="Arial" panose="020B0604020202090204" pitchFamily="34" charset="0"/>
              <a:buNone/>
            </a:pPr>
            <a:r>
              <a:rPr lang="zh-CN" altLang="en-US" dirty="0"/>
              <a:t>模型就粉三个部分，</a:t>
            </a: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indent="0">
              <a:buFont typeface="Arial" panose="020B0604020202090204" pitchFamily="34" charset="0"/>
              <a:buNone/>
            </a:pPr>
            <a:r>
              <a:rPr lang="zh-CN" altLang="en-US" dirty="0"/>
              <a:t>采用</a:t>
            </a:r>
            <a:r>
              <a:rPr lang="en-US" altLang="zh-CN" dirty="0"/>
              <a:t>bert</a:t>
            </a:r>
            <a:r>
              <a:rPr lang="zh-CN" altLang="en-US" dirty="0"/>
              <a:t>或者</a:t>
            </a:r>
            <a:r>
              <a:rPr lang="en-US" altLang="zh-CN" dirty="0"/>
              <a:t>bilstm</a:t>
            </a:r>
            <a:r>
              <a:rPr lang="zh-CN" altLang="en-US" dirty="0"/>
              <a:t>得到句子表示，然后把每个</a:t>
            </a:r>
            <a:r>
              <a:rPr lang="en-US" altLang="zh-CN" dirty="0"/>
              <a:t>span</a:t>
            </a:r>
            <a:r>
              <a:rPr lang="zh-CN" altLang="en-US" dirty="0"/>
              <a:t>的头尾的词</a:t>
            </a:r>
            <a:r>
              <a:rPr lang="en-US" altLang="zh-CN" dirty="0"/>
              <a:t>concat</a:t>
            </a:r>
            <a:r>
              <a:rPr lang="zh-CN" altLang="en-US" dirty="0"/>
              <a:t>起来，再加一个</a:t>
            </a:r>
            <a:r>
              <a:rPr lang="en-US" altLang="zh-CN" dirty="0"/>
              <a:t>f</a:t>
            </a:r>
            <a:r>
              <a:rPr lang="zh-CN" altLang="en-US" dirty="0"/>
              <a:t>，这样就得到一个</a:t>
            </a:r>
            <a:r>
              <a:rPr lang="en-US" altLang="zh-CN" dirty="0"/>
              <a:t>span</a:t>
            </a:r>
            <a:r>
              <a:rPr lang="zh-CN" altLang="en-US" dirty="0"/>
              <a:t>的表示。</a:t>
            </a:r>
            <a:endParaRPr lang="zh-CN" altLang="en-US" dirty="0"/>
          </a:p>
          <a:p>
            <a:pPr indent="0">
              <a:buFont typeface="Arial" panose="020B0604020202090204" pitchFamily="34" charset="0"/>
              <a:buNone/>
            </a:pPr>
            <a:r>
              <a:rPr lang="en-US" altLang="zh-CN" dirty="0"/>
              <a:t>f</a:t>
            </a:r>
            <a:r>
              <a:rPr lang="zh-CN" altLang="en-US" dirty="0"/>
              <a:t>是一个可训练的</a:t>
            </a:r>
            <a:r>
              <a:rPr lang="en-US" altLang="zh-CN" dirty="0"/>
              <a:t>embedding</a:t>
            </a:r>
            <a:r>
              <a:rPr lang="zh-CN" altLang="en-US" dirty="0"/>
              <a:t>，与</a:t>
            </a:r>
            <a:r>
              <a:rPr lang="en-US" altLang="zh-CN" dirty="0"/>
              <a:t>i-j</a:t>
            </a:r>
            <a:r>
              <a:rPr lang="zh-CN" altLang="en-US" dirty="0"/>
              <a:t>有关。</a:t>
            </a: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indent="0">
              <a:buFont typeface="Arial" panose="020B0604020202090204" pitchFamily="34" charset="0"/>
              <a:buNone/>
            </a:pPr>
            <a:r>
              <a:rPr lang="zh-CN" altLang="en-US" dirty="0"/>
              <a:t>剪枝，因为一个句子的</a:t>
            </a:r>
            <a:r>
              <a:rPr lang="en-US" altLang="zh-CN" dirty="0"/>
              <a:t>span</a:t>
            </a:r>
            <a:r>
              <a:rPr lang="zh-CN" altLang="en-US" dirty="0"/>
              <a:t>个数太多，为了减少后面的探索</a:t>
            </a:r>
            <a:r>
              <a:rPr lang="en-US" altLang="zh-CN" dirty="0"/>
              <a:t>span</a:t>
            </a:r>
            <a:r>
              <a:rPr lang="zh-CN" altLang="en-US" dirty="0"/>
              <a:t>之间</a:t>
            </a:r>
            <a:r>
              <a:rPr lang="en-US" altLang="zh-CN" dirty="0"/>
              <a:t>interaction</a:t>
            </a:r>
            <a:r>
              <a:rPr lang="zh-CN" altLang="en-US" dirty="0"/>
              <a:t>的时候时间复杂度更低一些，需要剪掉一些没有用的</a:t>
            </a:r>
            <a:r>
              <a:rPr lang="en-US" altLang="zh-CN" dirty="0"/>
              <a:t>span</a:t>
            </a:r>
            <a:endParaRPr lang="en-US" altLang="zh-CN" dirty="0"/>
          </a:p>
          <a:p>
            <a:pPr indent="0">
              <a:buFont typeface="Arial" panose="020B0604020202090204" pitchFamily="34" charset="0"/>
              <a:buNone/>
            </a:pPr>
            <a:r>
              <a:rPr lang="zh-CN" altLang="en-US" dirty="0"/>
              <a:t>所以设计了一个双向的剪枝方法，对</a:t>
            </a:r>
            <a:r>
              <a:rPr lang="en-US" altLang="zh-CN" dirty="0"/>
              <a:t>span</a:t>
            </a:r>
            <a:r>
              <a:rPr lang="zh-CN" altLang="en-US" dirty="0"/>
              <a:t>进行分类，得到的结果用</a:t>
            </a:r>
            <a:r>
              <a:rPr lang="en-US" altLang="zh-CN" dirty="0"/>
              <a:t>ATE</a:t>
            </a:r>
            <a:r>
              <a:rPr lang="zh-CN" altLang="en-US" dirty="0"/>
              <a:t>和</a:t>
            </a:r>
            <a:r>
              <a:rPr lang="en-US" altLang="zh-CN" dirty="0"/>
              <a:t>OTE</a:t>
            </a:r>
            <a:r>
              <a:rPr lang="zh-CN" altLang="en-US" dirty="0"/>
              <a:t>的标签监督，然后选概率</a:t>
            </a:r>
            <a:r>
              <a:rPr lang="en-US" altLang="zh-CN" dirty="0"/>
              <a:t>top k</a:t>
            </a:r>
            <a:r>
              <a:rPr lang="zh-CN" altLang="en-US" dirty="0"/>
              <a:t>的作为</a:t>
            </a:r>
            <a:r>
              <a:rPr lang="en-US" altLang="zh-CN" dirty="0"/>
              <a:t>target</a:t>
            </a:r>
            <a:r>
              <a:rPr lang="zh-CN" altLang="en-US" dirty="0"/>
              <a:t>和</a:t>
            </a:r>
            <a:r>
              <a:rPr lang="en-US" altLang="zh-CN" dirty="0"/>
              <a:t>opinion</a:t>
            </a:r>
            <a:r>
              <a:rPr lang="zh-CN" altLang="en-US" dirty="0"/>
              <a:t>，</a:t>
            </a:r>
            <a:r>
              <a:rPr lang="en-US" altLang="zh-CN" dirty="0"/>
              <a:t>k=nz</a:t>
            </a:r>
            <a:r>
              <a:rPr lang="zh-CN" altLang="en-US" dirty="0"/>
              <a:t>，</a:t>
            </a:r>
            <a:r>
              <a:rPr lang="en-US" altLang="zh-CN" dirty="0"/>
              <a:t>n</a:t>
            </a:r>
            <a:r>
              <a:rPr lang="zh-CN" altLang="en-US" dirty="0"/>
              <a:t>是句子长度，</a:t>
            </a:r>
            <a:r>
              <a:rPr lang="en-US" altLang="zh-CN" dirty="0"/>
              <a:t>z</a:t>
            </a:r>
            <a:r>
              <a:rPr lang="zh-CN" altLang="en-US" dirty="0"/>
              <a:t>是一个超参数</a:t>
            </a:r>
            <a:endParaRPr lang="zh-CN" altLang="en-US" dirty="0"/>
          </a:p>
          <a:p>
            <a:pPr indent="0">
              <a:buFont typeface="Arial" panose="020B0604020202090204" pitchFamily="34" charset="0"/>
              <a:buNone/>
            </a:pPr>
            <a:r>
              <a:rPr lang="zh-CN" altLang="en-US" dirty="0"/>
              <a:t>虽然这里</a:t>
            </a:r>
            <a:r>
              <a:rPr lang="en-US" altLang="zh-CN" dirty="0"/>
              <a:t>top k</a:t>
            </a:r>
            <a:r>
              <a:rPr lang="zh-CN" altLang="en-US" dirty="0"/>
              <a:t>会影响梯度回传，因为</a:t>
            </a:r>
            <a:r>
              <a:rPr lang="en-US" altLang="zh-CN" dirty="0"/>
              <a:t>top k</a:t>
            </a:r>
            <a:r>
              <a:rPr lang="zh-CN" altLang="en-US" dirty="0"/>
              <a:t>是不可导的，但是这里又</a:t>
            </a:r>
            <a:r>
              <a:rPr lang="en-US" altLang="zh-CN" dirty="0"/>
              <a:t>ATE</a:t>
            </a:r>
            <a:r>
              <a:rPr lang="zh-CN" altLang="en-US" dirty="0"/>
              <a:t>和</a:t>
            </a:r>
            <a:r>
              <a:rPr lang="en-US" altLang="zh-CN" dirty="0"/>
              <a:t>OTE</a:t>
            </a:r>
            <a:r>
              <a:rPr lang="zh-CN" altLang="en-US" dirty="0"/>
              <a:t>的监督。</a:t>
            </a: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indent="0">
              <a:buFont typeface="Arial" panose="020B0604020202090204" pitchFamily="34" charset="0"/>
              <a:buNone/>
            </a:pP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indent="0">
              <a:buFont typeface="Arial" panose="020B0604020202090204" pitchFamily="34" charset="0"/>
              <a:buNone/>
            </a:pP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lvl="0"/>
            <a:r>
              <a:rPr lang="zh-CN" altLang="en-US" dirty="0"/>
              <a:t>紧跟着作者又对隐式情感的来源进行了分析，他们</a:t>
            </a:r>
            <a:r>
              <a:rPr lang="zh-CN" altLang="en-US">
                <a:sym typeface="+mn-ea"/>
              </a:rPr>
              <a:t>进一步将隐式情感的判断归结于</a:t>
            </a:r>
            <a:r>
              <a:rPr lang="zh-CN" altLang="en-US" b="1">
                <a:solidFill>
                  <a:srgbClr val="C00000"/>
                </a:solidFill>
                <a:sym typeface="+mn-ea"/>
              </a:rPr>
              <a:t>常识知识</a:t>
            </a:r>
            <a:r>
              <a:rPr lang="zh-CN" altLang="en-US">
                <a:sym typeface="+mn-ea"/>
              </a:rPr>
              <a:t>和</a:t>
            </a:r>
            <a:r>
              <a:rPr lang="zh-CN" altLang="en-US" b="1">
                <a:solidFill>
                  <a:srgbClr val="C00000"/>
                </a:solidFill>
                <a:sym typeface="+mn-ea"/>
              </a:rPr>
              <a:t>领域知识</a:t>
            </a:r>
            <a:r>
              <a:rPr lang="zh-CN" altLang="en-US">
                <a:sym typeface="+mn-ea"/>
              </a:rPr>
              <a:t>。</a:t>
            </a:r>
            <a:endParaRPr lang="zh-CN" altLang="en-US">
              <a:sym typeface="+mn-ea"/>
            </a:endParaRPr>
          </a:p>
          <a:p>
            <a:pPr lvl="0"/>
            <a:r>
              <a:rPr lang="zh-CN" altLang="en-US">
                <a:sym typeface="+mn-ea"/>
              </a:rPr>
              <a:t>在上面的两条评论中，相同的动作“泼，倒”(pour)在不同的事件场景中表达出不同的情感，而对这两种情感的判断凭据是常识知识；</a:t>
            </a:r>
            <a:endParaRPr lang="zh-CN" altLang="en-US">
              <a:sym typeface="+mn-ea"/>
            </a:endParaRPr>
          </a:p>
          <a:p>
            <a:pPr lvl="0"/>
            <a:r>
              <a:rPr lang="zh-CN" altLang="en-US">
                <a:sym typeface="+mn-ea"/>
              </a:rPr>
              <a:t>在下面的两条评论中，针对笔记本电源寿命，十小时和一小时表述了对立的情感倾向，而这种判断来源于笔记本电源寿命的领域知识。</a:t>
            </a:r>
            <a:endParaRPr lang="zh-CN" altLang="en-US"/>
          </a:p>
          <a:p>
            <a:pPr lvl="0"/>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indent="0">
              <a:buFont typeface="Arial" panose="020B0604020202090204" pitchFamily="34" charset="0"/>
              <a:buNone/>
            </a:pPr>
            <a:r>
              <a:rPr lang="zh-CN" altLang="en-US" dirty="0"/>
              <a:t>紫色</a:t>
            </a:r>
            <a:r>
              <a:rPr lang="en-US" altLang="zh-CN" dirty="0"/>
              <a:t>pipeline</a:t>
            </a:r>
            <a:r>
              <a:rPr lang="zh-CN" altLang="en-US" dirty="0"/>
              <a:t>，红色 </a:t>
            </a:r>
            <a:r>
              <a:rPr lang="en-US" altLang="zh-CN" dirty="0"/>
              <a:t>end2end</a:t>
            </a:r>
            <a:r>
              <a:rPr lang="zh-CN" altLang="en-US" dirty="0"/>
              <a:t>，数据集是他们团队根据原始数据集进行标注以后发布的。</a:t>
            </a:r>
            <a:endParaRPr lang="zh-CN" altLang="en-US" dirty="0"/>
          </a:p>
          <a:p>
            <a:pPr indent="0">
              <a:buFont typeface="Arial" panose="020B0604020202090204" pitchFamily="34" charset="0"/>
              <a:buNone/>
            </a:pPr>
            <a:r>
              <a:rPr lang="en-US" altLang="zh-CN" dirty="0"/>
              <a:t>end2end</a:t>
            </a:r>
            <a:r>
              <a:rPr lang="zh-CN" altLang="en-US" dirty="0"/>
              <a:t>比</a:t>
            </a:r>
            <a:r>
              <a:rPr lang="en-US" altLang="zh-CN" dirty="0"/>
              <a:t>pipeline</a:t>
            </a:r>
            <a:r>
              <a:rPr lang="zh-CN" altLang="en-US" dirty="0"/>
              <a:t>好</a:t>
            </a:r>
            <a:endParaRPr lang="en-US" altLang="zh-CN" dirty="0"/>
          </a:p>
          <a:p>
            <a:pPr indent="0">
              <a:buFont typeface="Arial" panose="020B0604020202090204" pitchFamily="34" charset="0"/>
              <a:buNone/>
            </a:pPr>
            <a:r>
              <a:rPr lang="en-US" altLang="zh-CN" dirty="0"/>
              <a:t>F1</a:t>
            </a:r>
            <a:r>
              <a:rPr lang="zh-CN" altLang="en-US" dirty="0"/>
              <a:t>最好，高了十几个点，比</a:t>
            </a:r>
            <a:r>
              <a:rPr lang="en-US" altLang="zh-CN" dirty="0"/>
              <a:t>end2end</a:t>
            </a:r>
            <a:r>
              <a:rPr lang="zh-CN" altLang="en-US" dirty="0"/>
              <a:t>好，</a:t>
            </a:r>
            <a:endParaRPr lang="zh-CN" altLang="en-US" dirty="0"/>
          </a:p>
          <a:p>
            <a:pPr indent="0">
              <a:buFont typeface="Arial" panose="020B0604020202090204" pitchFamily="34" charset="0"/>
              <a:buNone/>
            </a:pPr>
            <a:r>
              <a:rPr lang="zh-CN" altLang="en-US" dirty="0"/>
              <a:t>加</a:t>
            </a:r>
            <a:r>
              <a:rPr lang="en-US" altLang="zh-CN" dirty="0"/>
              <a:t>Bert baseline</a:t>
            </a:r>
            <a:r>
              <a:rPr lang="zh-CN" altLang="en-US" dirty="0"/>
              <a:t>也会比原来的模型好。</a:t>
            </a:r>
            <a:endParaRPr lang="zh-CN" altLang="en-US" dirty="0"/>
          </a:p>
          <a:p>
            <a:pPr indent="0">
              <a:buFont typeface="Arial" panose="020B0604020202090204" pitchFamily="34" charset="0"/>
              <a:buNone/>
            </a:pPr>
            <a:r>
              <a:rPr lang="en-US" altLang="zh-CN" dirty="0"/>
              <a:t>span-ASTE</a:t>
            </a:r>
            <a:r>
              <a:rPr lang="zh-CN" altLang="en-US" dirty="0"/>
              <a:t>依然是完胜。</a:t>
            </a: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indent="0">
              <a:buFont typeface="Arial" panose="020B0604020202090204" pitchFamily="34" charset="0"/>
              <a:buNone/>
            </a:pPr>
            <a:r>
              <a:rPr lang="en-US" altLang="zh-CN" dirty="0"/>
              <a:t>span level</a:t>
            </a:r>
            <a:r>
              <a:rPr lang="zh-CN" altLang="en-US" dirty="0"/>
              <a:t>的方法，不仅在情感分析任务上有提升，在抽取任务上也有一定的效果。这个是取的前面一节进行训练，没有剪枝的操作了。</a:t>
            </a: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indent="0">
              <a:buFont typeface="Arial" panose="020B0604020202090204" pitchFamily="34" charset="0"/>
              <a:buNone/>
            </a:pPr>
            <a:r>
              <a:rPr lang="zh-CN" altLang="en-US" dirty="0"/>
              <a:t>数据集划分成单个词和多个词的</a:t>
            </a:r>
            <a:r>
              <a:rPr lang="en-US" altLang="zh-CN" dirty="0"/>
              <a:t>aspect</a:t>
            </a:r>
            <a:r>
              <a:rPr lang="zh-CN" altLang="en-US" dirty="0"/>
              <a:t>，在</a:t>
            </a:r>
            <a:r>
              <a:rPr lang="en-US" altLang="zh-CN" dirty="0"/>
              <a:t>multi-word</a:t>
            </a:r>
            <a:r>
              <a:rPr lang="zh-CN" altLang="en-US" dirty="0"/>
              <a:t>上相比</a:t>
            </a:r>
            <a:r>
              <a:rPr lang="en-US" altLang="zh-CN" dirty="0"/>
              <a:t>GTS</a:t>
            </a:r>
            <a:r>
              <a:rPr lang="zh-CN" altLang="en-US" dirty="0"/>
              <a:t>的提升更大。</a:t>
            </a: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indent="0">
              <a:buFont typeface="Arial" panose="020B0604020202090204" pitchFamily="34" charset="0"/>
              <a:buNone/>
            </a:pPr>
            <a:r>
              <a:rPr lang="zh-CN" altLang="en-US" dirty="0"/>
              <a:t>在多</a:t>
            </a:r>
            <a:r>
              <a:rPr lang="en-US" altLang="zh-CN" dirty="0"/>
              <a:t>word</a:t>
            </a:r>
            <a:r>
              <a:rPr lang="zh-CN" altLang="en-US" dirty="0"/>
              <a:t>的</a:t>
            </a:r>
            <a:r>
              <a:rPr lang="en-US" altLang="zh-CN" dirty="0"/>
              <a:t>term</a:t>
            </a:r>
            <a:r>
              <a:rPr lang="zh-CN" altLang="en-US" dirty="0"/>
              <a:t>上的抽取结果。但是这个结果不知道有没有可信度，没有提到测试数据有多少条，很有可能就只有</a:t>
            </a:r>
            <a:r>
              <a:rPr lang="en-US" altLang="zh-CN" dirty="0"/>
              <a:t>100</a:t>
            </a:r>
            <a:r>
              <a:rPr lang="zh-CN" altLang="en-US" dirty="0"/>
              <a:t>多条或者几百条，不知道有没有说服性。</a:t>
            </a: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indent="0">
              <a:buFont typeface="Arial" panose="020B0604020202090204" pitchFamily="34" charset="0"/>
              <a:buNone/>
            </a:pPr>
            <a:r>
              <a:rPr lang="zh-CN" altLang="en-US" dirty="0"/>
              <a:t>选择</a:t>
            </a:r>
            <a:r>
              <a:rPr lang="en-US" altLang="zh-CN" dirty="0"/>
              <a:t>top k</a:t>
            </a:r>
            <a:r>
              <a:rPr lang="zh-CN" altLang="en-US" dirty="0"/>
              <a:t>的</a:t>
            </a:r>
            <a:r>
              <a:rPr lang="en-US" altLang="zh-CN" dirty="0"/>
              <a:t>nz</a:t>
            </a:r>
            <a:r>
              <a:rPr lang="zh-CN" altLang="en-US" dirty="0"/>
              <a:t>个，横轴是</a:t>
            </a:r>
            <a:r>
              <a:rPr lang="en-US" altLang="zh-CN" dirty="0"/>
              <a:t>z</a:t>
            </a:r>
            <a:r>
              <a:rPr lang="zh-CN" altLang="en-US" dirty="0"/>
              <a:t>，选一半效果好，后面选多了对效果没有提升，但是时间更久，更复杂了</a:t>
            </a: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indent="0">
              <a:buFont typeface="Arial" panose="020B0604020202090204" pitchFamily="34" charset="0"/>
              <a:buNone/>
            </a:pPr>
            <a:r>
              <a:rPr lang="en-US" altLang="zh-CN" dirty="0"/>
              <a:t>case study </a:t>
            </a:r>
            <a:r>
              <a:rPr lang="zh-CN" altLang="en-US" dirty="0"/>
              <a:t>，左边的证明</a:t>
            </a:r>
            <a:r>
              <a:rPr lang="en-US" altLang="zh-CN" dirty="0"/>
              <a:t>GTS</a:t>
            </a:r>
            <a:r>
              <a:rPr lang="zh-CN" altLang="en-US" dirty="0"/>
              <a:t>情感会错，证明了</a:t>
            </a:r>
            <a:r>
              <a:rPr lang="en-US" altLang="zh-CN" dirty="0"/>
              <a:t>span level</a:t>
            </a:r>
            <a:r>
              <a:rPr lang="zh-CN" altLang="en-US" dirty="0"/>
              <a:t>的</a:t>
            </a:r>
            <a:r>
              <a:rPr lang="en-US" altLang="zh-CN" dirty="0"/>
              <a:t>interaction</a:t>
            </a:r>
            <a:r>
              <a:rPr lang="zh-CN" altLang="en-US" dirty="0"/>
              <a:t>的作用</a:t>
            </a:r>
            <a:endParaRPr lang="zh-CN" altLang="en-US" dirty="0"/>
          </a:p>
          <a:p>
            <a:pPr indent="0">
              <a:buFont typeface="Arial" panose="020B0604020202090204" pitchFamily="34" charset="0"/>
              <a:buNone/>
            </a:pPr>
            <a:r>
              <a:rPr lang="zh-CN" altLang="en-US" dirty="0"/>
              <a:t>右边的证明</a:t>
            </a:r>
            <a:r>
              <a:rPr lang="en-US" altLang="zh-CN" dirty="0"/>
              <a:t>span</a:t>
            </a:r>
            <a:r>
              <a:rPr lang="zh-CN" altLang="en-US" dirty="0"/>
              <a:t>能够更完整的抽取</a:t>
            </a:r>
            <a:r>
              <a:rPr lang="en-US" altLang="zh-CN" dirty="0"/>
              <a:t>a</a:t>
            </a:r>
            <a:r>
              <a:rPr lang="zh-CN" altLang="en-US" dirty="0"/>
              <a:t>和</a:t>
            </a:r>
            <a:r>
              <a:rPr lang="en-US" altLang="zh-CN" dirty="0"/>
              <a:t>o</a:t>
            </a:r>
            <a:r>
              <a:rPr lang="zh-CN" altLang="en-US" dirty="0"/>
              <a:t>，这也证明了</a:t>
            </a:r>
            <a:r>
              <a:rPr lang="en-US" altLang="zh-CN" dirty="0"/>
              <a:t>spanlevel</a:t>
            </a:r>
            <a:r>
              <a:rPr lang="zh-CN" altLang="en-US" dirty="0"/>
              <a:t>将</a:t>
            </a:r>
            <a:r>
              <a:rPr lang="en-US" altLang="zh-CN" dirty="0"/>
              <a:t>multiple word</a:t>
            </a:r>
            <a:r>
              <a:rPr lang="zh-CN" altLang="en-US" dirty="0"/>
              <a:t>看成一个整体的好处。</a:t>
            </a: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indent="0">
              <a:buFont typeface="Arial" panose="020B0604020202090204" pitchFamily="34" charset="0"/>
              <a:buNone/>
            </a:pPr>
            <a:r>
              <a:rPr lang="zh-CN" altLang="en-US" dirty="0"/>
              <a:t>做了一个对比说明，获得</a:t>
            </a:r>
            <a:r>
              <a:rPr lang="en-US" altLang="zh-CN" dirty="0"/>
              <a:t>span representation</a:t>
            </a:r>
            <a:r>
              <a:rPr lang="zh-CN" altLang="en-US" dirty="0"/>
              <a:t>的方法里面，还是</a:t>
            </a:r>
            <a:r>
              <a:rPr lang="en-US" altLang="zh-CN" dirty="0"/>
              <a:t>concatenation</a:t>
            </a:r>
            <a:r>
              <a:rPr lang="zh-CN" altLang="en-US" dirty="0"/>
              <a:t>最好，并且要加上那个可训练的</a:t>
            </a:r>
            <a:r>
              <a:rPr lang="en-US" altLang="zh-CN" dirty="0"/>
              <a:t>span </a:t>
            </a:r>
            <a:r>
              <a:rPr lang="zh-CN" altLang="en-US" dirty="0"/>
              <a:t>长度有关的</a:t>
            </a:r>
            <a:r>
              <a:rPr lang="en-US" altLang="zh-CN" dirty="0"/>
              <a:t>embedding</a:t>
            </a:r>
            <a:r>
              <a:rPr lang="zh-CN" altLang="en-US" dirty="0"/>
              <a:t>。</a:t>
            </a:r>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lvl="0"/>
            <a:r>
              <a:rPr lang="zh-CN" altLang="en-US" dirty="0">
                <a:sym typeface="+mn-ea"/>
              </a:rPr>
              <a:t>然后作者又进一步证明了探究隐式情感分类的必要性，具体的做法就是统计了两类常用数据集里面隐式情感的比例，一个是</a:t>
            </a:r>
            <a:r>
              <a:rPr lang="en-US" altLang="zh-CN" dirty="0">
                <a:sym typeface="+mn-ea"/>
              </a:rPr>
              <a:t>restaurant</a:t>
            </a:r>
            <a:r>
              <a:rPr lang="zh-CN" altLang="en-US" dirty="0">
                <a:sym typeface="+mn-ea"/>
              </a:rPr>
              <a:t>领域，一个是</a:t>
            </a:r>
            <a:r>
              <a:rPr lang="en-US" altLang="zh-CN" dirty="0">
                <a:sym typeface="+mn-ea"/>
              </a:rPr>
              <a:t>laptop</a:t>
            </a:r>
            <a:r>
              <a:rPr lang="zh-CN" altLang="en-US" dirty="0">
                <a:sym typeface="+mn-ea"/>
              </a:rPr>
              <a:t>领域</a:t>
            </a:r>
            <a:endParaRPr lang="zh-CN" altLang="en-US" dirty="0">
              <a:sym typeface="+mn-ea"/>
            </a:endParaRPr>
          </a:p>
          <a:p>
            <a:pPr lvl="0"/>
            <a:r>
              <a:rPr lang="zh-CN" altLang="en-US">
                <a:sym typeface="+mn-ea"/>
              </a:rPr>
              <a:t>数据结果表明，隐式情感在细粒度情感分析中占据不可忽视的比例，而以往的方法并没有对隐式情感的学习进行深入研究。</a:t>
            </a:r>
            <a:endParaRPr lang="zh-CN" altLang="en-US">
              <a:sym typeface="+mn-ea"/>
            </a:endParaRPr>
          </a:p>
          <a:p>
            <a:pPr lvl="0"/>
            <a:endParaRPr lang="zh-CN" altLang="en-US">
              <a:sym typeface="+mn-ea"/>
            </a:endParaRPr>
          </a:p>
          <a:p>
            <a:pPr lvl="0"/>
            <a:r>
              <a:rPr lang="zh-CN" altLang="en-US" dirty="0">
                <a:sym typeface="+mn-ea"/>
              </a:rPr>
              <a:t>基于上面的分析，隐式情感主要来自常识知识和领域知识，但是现有的用于细粒度情感分析的数据集太小了，不足以学到这两类知识</a:t>
            </a:r>
            <a:endParaRPr lang="zh-CN" altLang="en-US" dirty="0">
              <a:sym typeface="+mn-ea"/>
            </a:endParaRPr>
          </a:p>
          <a:p>
            <a:pPr lvl="0"/>
            <a:r>
              <a:rPr lang="zh-CN" altLang="en-US" dirty="0">
                <a:sym typeface="+mn-ea"/>
              </a:rPr>
              <a:t>因此作者就借助了外部大规模数据的帮助，具体地是利用</a:t>
            </a:r>
            <a:r>
              <a:rPr lang="en-US" altLang="zh-CN" dirty="0">
                <a:sym typeface="+mn-ea"/>
              </a:rPr>
              <a:t>yelp</a:t>
            </a:r>
            <a:r>
              <a:rPr lang="zh-CN" altLang="en-US" dirty="0">
                <a:sym typeface="+mn-ea"/>
              </a:rPr>
              <a:t>和</a:t>
            </a:r>
            <a:r>
              <a:rPr lang="en-US" altLang="zh-CN" dirty="0">
                <a:sym typeface="+mn-ea"/>
              </a:rPr>
              <a:t>amazon</a:t>
            </a:r>
            <a:r>
              <a:rPr lang="zh-CN" altLang="en-US" dirty="0">
                <a:sym typeface="+mn-ea"/>
              </a:rPr>
              <a:t>这两个大规模的句子级别的情感分类数据集进行预训练。</a:t>
            </a:r>
            <a:endParaRPr lang="zh-CN" altLang="en-US" dirty="0">
              <a:sym typeface="+mn-ea"/>
            </a:endParaRPr>
          </a:p>
          <a:p>
            <a:pPr lvl="0"/>
            <a:r>
              <a:rPr lang="zh-CN" altLang="en-US" dirty="0">
                <a:sym typeface="+mn-ea"/>
              </a:rPr>
              <a:t>那具体是怎么做的呢，作者对这两个大规模数据集进行了筛选，只留下了包含</a:t>
            </a:r>
            <a:r>
              <a:rPr lang="en-US" altLang="zh-CN" dirty="0">
                <a:sym typeface="+mn-ea"/>
              </a:rPr>
              <a:t>ABSA</a:t>
            </a:r>
            <a:r>
              <a:rPr lang="zh-CN" altLang="en-US" dirty="0">
                <a:sym typeface="+mn-ea"/>
              </a:rPr>
              <a:t>数据集的</a:t>
            </a:r>
            <a:r>
              <a:rPr lang="en-US" altLang="zh-CN" dirty="0">
                <a:sym typeface="+mn-ea"/>
              </a:rPr>
              <a:t>aspect</a:t>
            </a:r>
            <a:r>
              <a:rPr lang="zh-CN" altLang="en-US" dirty="0">
                <a:sym typeface="+mn-ea"/>
              </a:rPr>
              <a:t>的那些句子。</a:t>
            </a:r>
            <a:endParaRPr lang="zh-CN" altLang="en-US" dirty="0">
              <a:sym typeface="+mn-ea"/>
            </a:endParaRPr>
          </a:p>
          <a:p>
            <a:pPr lvl="0"/>
            <a:r>
              <a:rPr lang="zh-CN" altLang="en-US" dirty="0">
                <a:sym typeface="+mn-ea"/>
              </a:rPr>
              <a:t>然后表格就显示了筛选后的数据集的数据，可以看到数据量相对于</a:t>
            </a:r>
            <a:r>
              <a:rPr lang="en-US" altLang="zh-CN" dirty="0">
                <a:sym typeface="+mn-ea"/>
              </a:rPr>
              <a:t>ABSA</a:t>
            </a:r>
            <a:r>
              <a:rPr lang="zh-CN" altLang="en-US" dirty="0">
                <a:sym typeface="+mn-ea"/>
              </a:rPr>
              <a:t>是很大的，用这个数据集进行预训练，能够帮助模型学习到领域知识和常识知识。</a:t>
            </a:r>
            <a:endParaRPr lang="zh-CN" altLang="en-US" dirty="0">
              <a:sym typeface="+mn-ea"/>
            </a:endParaRPr>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lvl="0"/>
            <a:r>
              <a:rPr lang="zh-CN" altLang="en-US" dirty="0"/>
              <a:t>然后下面就介绍一下具体的模型，主要包含两个部分：有监督对比预训练，和</a:t>
            </a:r>
            <a:r>
              <a:rPr lang="en-US" altLang="zh-CN" dirty="0"/>
              <a:t>aspect</a:t>
            </a:r>
            <a:r>
              <a:rPr lang="zh-CN" altLang="en-US" dirty="0"/>
              <a:t>感知的微调</a:t>
            </a:r>
            <a:endParaRPr lang="zh-CN" altLang="en-US" dirty="0"/>
          </a:p>
          <a:p>
            <a:pPr lvl="0"/>
            <a:r>
              <a:rPr lang="zh-CN" altLang="en-US" dirty="0"/>
              <a:t>下面先介绍有监督的对比预训练，图中是具体的结构。</a:t>
            </a:r>
            <a:endParaRPr lang="zh-CN" altLang="en-US" dirty="0"/>
          </a:p>
          <a:p>
            <a:pPr lvl="0"/>
            <a:r>
              <a:rPr lang="zh-CN" altLang="en-US">
                <a:sym typeface="+mn-ea"/>
              </a:rPr>
              <a:t>预训练所使用的基础模型为Transformer Encoder，主要分为三个部分：</a:t>
            </a:r>
            <a:endParaRPr lang="zh-CN" altLang="en-US"/>
          </a:p>
          <a:p>
            <a:pPr marL="342900" indent="-342900">
              <a:buFont typeface="Arial" panose="020B0604020202090204" pitchFamily="34" charset="0"/>
              <a:buChar char="•"/>
            </a:pPr>
            <a:r>
              <a:rPr lang="zh-CN" altLang="en-US">
                <a:sym typeface="+mn-ea"/>
              </a:rPr>
              <a:t>有监督对比学习 (Supervised Contrastive Learning)   让标签相似的样例的表示尽可能相近</a:t>
            </a:r>
            <a:endParaRPr lang="zh-CN" altLang="en-US"/>
          </a:p>
          <a:p>
            <a:pPr marL="342900" indent="-342900">
              <a:buFont typeface="Arial" panose="020B0604020202090204" pitchFamily="34" charset="0"/>
              <a:buChar char="•"/>
            </a:pPr>
            <a:r>
              <a:rPr lang="zh-CN" altLang="en-US">
                <a:sym typeface="+mn-ea"/>
              </a:rPr>
              <a:t>评论重建 (Review Reconstruction) 使文本表示保持原有的意思</a:t>
            </a:r>
            <a:endParaRPr lang="zh-CN" altLang="en-US"/>
          </a:p>
          <a:p>
            <a:pPr marL="342900" indent="-342900">
              <a:buFont typeface="Arial" panose="020B0604020202090204" pitchFamily="34" charset="0"/>
              <a:buChar char="•"/>
            </a:pPr>
            <a:r>
              <a:rPr lang="zh-CN" altLang="en-US">
                <a:sym typeface="+mn-ea"/>
              </a:rPr>
              <a:t>方面词预测 (Masked Aspect Prediction)。 对方面词进行学习</a:t>
            </a:r>
            <a:endParaRPr lang="zh-CN" altLang="en-US"/>
          </a:p>
          <a:p>
            <a:pPr lvl="0"/>
            <a:endParaRPr lang="zh-CN" altLang="en-US" dirty="0"/>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13314" name="备注占位符 2"/>
              <p:cNvSpPr>
                <a:spLocks noGrp="1"/>
              </p:cNvSpPr>
              <p:nvPr>
                <p:ph type="body"/>
              </p:nvPr>
            </p:nvSpPr>
            <p:spPr/>
            <p:txBody>
              <a:bodyPr lIns="91440" tIns="45720" rIns="91440" bIns="45720" anchor="t"/>
              <a:lstStyle/>
              <a:p>
                <a:pPr lvl="0"/>
                <a:r>
                  <a:rPr lang="zh-CN" altLang="en-US">
                    <a:sym typeface="+mn-ea"/>
                  </a:rPr>
                  <a:t>有监督对比学习最初用于计算机视觉中的分类任务，由无监督的对比学习发展而来。</a:t>
                </a:r>
                <a:endParaRPr lang="zh-CN" altLang="en-US">
                  <a:sym typeface="+mn-ea"/>
                </a:endParaRPr>
              </a:p>
              <a:p>
                <a:pPr lvl="0"/>
                <a:r>
                  <a:rPr lang="zh-CN" altLang="en-US">
                    <a:sym typeface="+mn-ea"/>
                  </a:rPr>
                  <a:t>在预训练中，该目标使得具有相同标签的方面级情感具有相似的情感表示，由此模型能够将无论为显式还是隐式的情感表示，根据其情感倾向性投射到对应的向量空间中。</a:t>
                </a:r>
                <a:endParaRPr lang="zh-CN" altLang="en-US">
                  <a:sym typeface="+mn-ea"/>
                </a:endParaRPr>
              </a:p>
              <a:p>
                <a:pPr lvl="0"/>
                <a:r>
                  <a:rPr lang="zh-CN" altLang="en-US">
                    <a:sym typeface="+mn-ea"/>
                  </a:rPr>
                  <a:t>在有监督对比学习中，给定一个 Batch 中的评论与其标签 , 我们首先得到其情感表示</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𝑠</m:t>
                        </m:r>
                      </m:e>
                      <m:sub>
                        <m:r>
                          <a:rPr lang="en-US" altLang="zh-CN" i="1">
                            <a:latin typeface="Cambria Math" panose="02040503050406030204" pitchFamily="18" charset="0"/>
                            <a:cs typeface="Cambria Math" panose="02040503050406030204" pitchFamily="18" charset="0"/>
                          </a:rPr>
                          <m:t>𝑖</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𝑊</m:t>
                        </m:r>
                      </m:e>
                      <m:sub>
                        <m:r>
                          <a:rPr lang="en-US" altLang="zh-CN" i="1">
                            <a:latin typeface="Cambria Math" panose="02040503050406030204" pitchFamily="18" charset="0"/>
                            <a:cs typeface="Cambria Math" panose="02040503050406030204" pitchFamily="18" charset="0"/>
                          </a:rPr>
                          <m:t>𝑠</m:t>
                        </m:r>
                      </m:sub>
                    </m:sSub>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ℎ</m:t>
                        </m:r>
                      </m:e>
                      <m:sub>
                        <m:r>
                          <a:rPr lang="en-US" altLang="zh-CN" i="1">
                            <a:latin typeface="Cambria Math" panose="02040503050406030204" pitchFamily="18" charset="0"/>
                            <a:cs typeface="Cambria Math" panose="02040503050406030204" pitchFamily="18" charset="0"/>
                          </a:rPr>
                          <m:t>𝑖</m:t>
                        </m:r>
                      </m:sub>
                    </m:sSub>
                  </m:oMath>
                </a14:m>
                <a:r>
                  <a:rPr lang="zh-CN" altLang="en-US">
                    <a:sym typeface="+mn-ea"/>
                  </a:rPr>
                  <a:t> </a:t>
                </a:r>
                <a:r>
                  <a:rPr lang="zh-CN" altLang="en-US">
                    <a:sym typeface="+mn-ea"/>
                  </a:rPr>
                  <a:t>，其中</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ℎ</m:t>
                        </m:r>
                      </m:e>
                      <m:sub>
                        <m:r>
                          <a:rPr lang="en-US" altLang="zh-CN" i="1">
                            <a:latin typeface="Cambria Math" panose="02040503050406030204" pitchFamily="18" charset="0"/>
                            <a:cs typeface="Cambria Math" panose="02040503050406030204" pitchFamily="18" charset="0"/>
                          </a:rPr>
                          <m:t>𝑖</m:t>
                        </m:r>
                      </m:sub>
                    </m:sSub>
                  </m:oMath>
                </a14:m>
                <a:r>
                  <a:rPr lang="zh-CN" altLang="en-US">
                    <a:sym typeface="+mn-ea"/>
                  </a:rPr>
                  <a:t>为句子在 [CLS] 位置的表示。之后得到对比学习 Loss 为：</a:t>
                </a:r>
                <a:endParaRPr lang="zh-CN" altLang="en-US"/>
              </a:p>
              <a:p>
                <a:pPr lvl="0"/>
                <a:endParaRPr lang="zh-CN" altLang="en-US" dirty="0"/>
              </a:p>
            </p:txBody>
          </p:sp>
        </mc:Choice>
        <mc:Fallback>
          <p:sp>
            <p:nvSpPr>
              <p:cNvPr id="13314" name="备注占位符 2"/>
              <p:cNvSpPr>
                <a:spLocks noRot="1" noChangeAspect="1" noMove="1" noResize="1" noEditPoints="1" noAdjustHandles="1" noChangeArrowheads="1" noChangeShapeType="1" noTextEdit="1"/>
              </p:cNvSpPr>
              <p:nvPr>
                <p:ph type="body"/>
              </p:nvPr>
            </p:nvSpPr>
            <p:spPr>
              <a:blipFill rotWithShape="1">
                <a:blip r:embed="rId3"/>
                <a:stretch>
                  <a:fillRect/>
                </a:stretch>
              </a:blipFill>
            </p:spPr>
            <p:txBody>
              <a:bodyPr/>
              <a:lstStyle/>
              <a:p>
                <a:r>
                  <a:rPr lang="zh-CN" altLang="en-US">
                    <a:noFill/>
                  </a:rPr>
                  <a:t> </a:t>
                </a:r>
              </a:p>
            </p:txBody>
          </p:sp>
        </mc:Fallback>
      </mc:AlternateContent>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13314" name="备注占位符 2"/>
              <p:cNvSpPr>
                <a:spLocks noGrp="1"/>
              </p:cNvSpPr>
              <p:nvPr>
                <p:ph type="body"/>
              </p:nvPr>
            </p:nvSpPr>
            <p:spPr/>
            <p:txBody>
              <a:bodyPr lIns="91440" tIns="45720" rIns="91440" bIns="45720" anchor="t"/>
              <a:lstStyle/>
              <a:p>
                <a:pPr lvl="0"/>
                <a:r>
                  <a:rPr>
                    <a:sym typeface="+mn-ea"/>
                  </a:rPr>
                  <a:t>评论重建的灵感来源于去噪自编码器(denoise auto-encoder)。</a:t>
                </a:r>
                <a:endParaRPr>
                  <a:sym typeface="+mn-ea"/>
                </a:endParaRPr>
              </a:p>
              <a:p>
                <a:pPr lvl="0"/>
                <a:r>
                  <a:rPr>
                    <a:sym typeface="+mn-ea"/>
                  </a:rPr>
                  <a:t>其目标为通过句子表示</a:t>
                </a:r>
                <a14:m>
                  <m:oMath xmlns:m="http://schemas.openxmlformats.org/officeDocument/2006/math">
                    <m:sSub>
                      <m:sSubPr>
                        <m:ctrlPr>
                          <a:rPr lang="en-US" i="1">
                            <a:latin typeface="Cambria Math" panose="02040503050406030204" pitchFamily="18" charset="0"/>
                            <a:cs typeface="Cambria Math" panose="02040503050406030204" pitchFamily="18" charset="0"/>
                          </a:rPr>
                        </m:ctrlPr>
                      </m:sSubPr>
                      <m:e>
                        <m:r>
                          <a:rPr lang="en-US" i="1">
                            <a:latin typeface="Cambria Math" panose="02040503050406030204" pitchFamily="18" charset="0"/>
                            <a:cs typeface="Cambria Math" panose="02040503050406030204" pitchFamily="18" charset="0"/>
                          </a:rPr>
                          <m:t>ℎ</m:t>
                        </m:r>
                      </m:e>
                      <m:sub>
                        <m:r>
                          <a:rPr lang="en-US" i="1">
                            <a:latin typeface="Cambria Math" panose="02040503050406030204" pitchFamily="18" charset="0"/>
                            <a:cs typeface="Cambria Math" panose="02040503050406030204" pitchFamily="18" charset="0"/>
                          </a:rPr>
                          <m:t>𝑖</m:t>
                        </m:r>
                      </m:sub>
                    </m:sSub>
                  </m:oMath>
                </a14:m>
                <a:r>
                  <a:rPr>
                    <a:sym typeface="+mn-ea"/>
                  </a:rPr>
                  <a:t>和一个 Transformer Decoder 将评论文本以自回归的方式重建出来。</a:t>
                </a:r>
                <a:endParaRPr>
                  <a:sym typeface="+mn-ea"/>
                </a:endParaRPr>
              </a:p>
              <a:p>
                <a:pPr lvl="0"/>
                <a:r>
                  <a:rPr>
                    <a:sym typeface="+mn-ea"/>
                  </a:rPr>
                  <a:t>引入评论重建目标的目的是防止单一的有监督对比学习目标使句子表示退化，让其包含句子原先的整体信息。评论重建的 Loss 为：</a:t>
                </a:r>
              </a:p>
              <a:p>
                <a:pPr lvl="0"/>
                <a:endParaRPr lang="zh-CN" altLang="en-US" dirty="0"/>
              </a:p>
            </p:txBody>
          </p:sp>
        </mc:Choice>
        <mc:Fallback>
          <p:sp>
            <p:nvSpPr>
              <p:cNvPr id="13314" name="备注占位符 2"/>
              <p:cNvSpPr>
                <a:spLocks noRot="1" noChangeAspect="1" noMove="1" noResize="1" noEditPoints="1" noAdjustHandles="1" noChangeArrowheads="1" noChangeShapeType="1" noTextEdit="1"/>
              </p:cNvSpPr>
              <p:nvPr>
                <p:ph type="body"/>
              </p:nvPr>
            </p:nvSpPr>
            <p:spPr>
              <a:blipFill rotWithShape="1">
                <a:blip r:embed="rId3"/>
                <a:stretch>
                  <a:fillRect/>
                </a:stretch>
              </a:blipFill>
            </p:spPr>
            <p:txBody>
              <a:bodyPr/>
              <a:lstStyle/>
              <a:p>
                <a:r>
                  <a:rPr lang="zh-CN" altLang="en-US">
                    <a:noFill/>
                  </a:rPr>
                  <a:t> </a:t>
                </a:r>
              </a:p>
            </p:txBody>
          </p:sp>
        </mc:Fallback>
      </mc:AlternateContent>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13314" name="备注占位符 2"/>
              <p:cNvSpPr>
                <a:spLocks noGrp="1"/>
              </p:cNvSpPr>
              <p:nvPr>
                <p:ph type="body"/>
              </p:nvPr>
            </p:nvSpPr>
            <p:spPr/>
            <p:txBody>
              <a:bodyPr lIns="91440" tIns="45720" rIns="91440" bIns="45720" anchor="t"/>
              <a:lstStyle/>
              <a:p>
                <a:pPr lvl="0"/>
                <a:r>
                  <a:rPr>
                    <a:sym typeface="+mn-ea"/>
                  </a:rPr>
                  <a:t>在预训练中，我们希望模型注意到方面词的信息，并且建模方面词为之后的方面感知的微调做准备。类似于在众多预训练模型中应用的完型填空任务，方面词预测任务要求模型根据方面词位置表示预测得到原先的方面词。</a:t>
                </a:r>
              </a:p>
              <a:p>
                <a:pPr lvl="0"/>
                <a:r>
                  <a:rPr>
                    <a:sym typeface="+mn-ea"/>
                  </a:rPr>
                  <a:t>如果将 [MASK] 位置的表示记为</a:t>
                </a:r>
                <a14:m>
                  <m:oMath xmlns:m="http://schemas.openxmlformats.org/officeDocument/2006/math">
                    <m:sSub>
                      <m:sSubPr>
                        <m:ctrlPr>
                          <a:rPr lang="en-US" i="1">
                            <a:latin typeface="Cambria Math" panose="02040503050406030204" pitchFamily="18" charset="0"/>
                            <a:cs typeface="Cambria Math" panose="02040503050406030204" pitchFamily="18" charset="0"/>
                          </a:rPr>
                        </m:ctrlPr>
                      </m:sSubPr>
                      <m:e>
                        <m:r>
                          <a:rPr lang="en-US" i="1">
                            <a:latin typeface="Cambria Math" panose="02040503050406030204" pitchFamily="18" charset="0"/>
                            <a:cs typeface="Cambria Math" panose="02040503050406030204" pitchFamily="18" charset="0"/>
                          </a:rPr>
                          <m:t>𝑤</m:t>
                        </m:r>
                      </m:e>
                      <m:sub>
                        <m:r>
                          <a:rPr lang="en-US" i="1">
                            <a:latin typeface="Cambria Math" panose="02040503050406030204" pitchFamily="18" charset="0"/>
                            <a:cs typeface="Cambria Math" panose="02040503050406030204" pitchFamily="18" charset="0"/>
                          </a:rPr>
                          <m:t>𝑚𝑎𝑠𝑘</m:t>
                        </m:r>
                      </m:sub>
                    </m:sSub>
                  </m:oMath>
                </a14:m>
                <a:r>
                  <a:rPr>
                    <a:sym typeface="+mn-ea"/>
                  </a:rPr>
                  <a:t>，则方面词预测的 Loss 为：</a:t>
                </a:r>
              </a:p>
              <a:p>
                <a:pPr lvl="0"/>
                <a:endParaRPr lang="zh-CN" altLang="en-US" dirty="0"/>
              </a:p>
            </p:txBody>
          </p:sp>
        </mc:Choice>
        <mc:Fallback>
          <p:sp>
            <p:nvSpPr>
              <p:cNvPr id="13314" name="备注占位符 2"/>
              <p:cNvSpPr>
                <a:spLocks noRot="1" noChangeAspect="1" noMove="1" noResize="1" noEditPoints="1" noAdjustHandles="1" noChangeArrowheads="1" noChangeShapeType="1" noTextEdit="1"/>
              </p:cNvSpPr>
              <p:nvPr>
                <p:ph type="body"/>
              </p:nvPr>
            </p:nvSpPr>
            <p:spPr>
              <a:blipFill rotWithShape="1">
                <a:blip r:embed="rId3"/>
                <a:stretch>
                  <a:fillRect/>
                </a:stretch>
              </a:blipFill>
            </p:spPr>
            <p:txBody>
              <a:bodyPr/>
              <a:lstStyle/>
              <a:p>
                <a:r>
                  <a:rPr lang="zh-CN" altLang="en-US">
                    <a:noFill/>
                  </a:rPr>
                  <a:t> </a:t>
                </a:r>
              </a:p>
            </p:txBody>
          </p:sp>
        </mc:Fallback>
      </mc:AlternateContent>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a:r>
              <a:rPr lang="zh-CN" altLang="en-US" sz="1200">
                <a:latin typeface="Calibri" charset="0"/>
                <a:cs typeface="等线" charset="0"/>
              </a:rPr>
              <a:t>*</a:t>
            </a:r>
            <a:endParaRPr lang="zh-CN" altLang="en-US" sz="1200">
              <a:latin typeface="Calibri" charset="0"/>
              <a:ea typeface="宋体"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image13.wdp"/><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Header 01 (16:9)">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p>
            <a:fld id="{86CB4B4D-7CA3-9044-876B-883B54F8677D}" type="slidenum">
              <a:rPr/>
            </a:fld>
            <a:endParaRPr/>
          </a:p>
        </p:txBody>
      </p:sp>
      <p:grpSp>
        <p:nvGrpSpPr>
          <p:cNvPr id="2" name="Group 72"/>
          <p:cNvGrpSpPr/>
          <p:nvPr userDrawn="1"/>
        </p:nvGrpSpPr>
        <p:grpSpPr bwMode="auto">
          <a:xfrm>
            <a:off x="1918970" y="4167418"/>
            <a:ext cx="8128000" cy="1927225"/>
            <a:chOff x="72" y="2942"/>
            <a:chExt cx="5120" cy="1214"/>
          </a:xfrm>
        </p:grpSpPr>
        <p:grpSp>
          <p:nvGrpSpPr>
            <p:cNvPr id="3" name="Group 4"/>
            <p:cNvGrpSpPr/>
            <p:nvPr/>
          </p:nvGrpSpPr>
          <p:grpSpPr bwMode="auto">
            <a:xfrm>
              <a:off x="72" y="2942"/>
              <a:ext cx="1864" cy="1214"/>
              <a:chOff x="226" y="3106"/>
              <a:chExt cx="1864" cy="1214"/>
            </a:xfrm>
          </p:grpSpPr>
          <p:pic>
            <p:nvPicPr>
              <p:cNvPr id="7" name="Picture 5" descr="未命名-3"/>
              <p:cNvPicPr>
                <a:picLocks noChangeAspect="1" noChangeArrowheads="1"/>
              </p:cNvPicPr>
              <p:nvPr/>
            </p:nvPicPr>
            <p:blipFill>
              <a:blip r:embed="rId2"/>
              <a:srcRect/>
              <a:stretch>
                <a:fillRect/>
              </a:stretch>
            </p:blipFill>
            <p:spPr bwMode="auto">
              <a:xfrm>
                <a:off x="645" y="3106"/>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6"/>
              <p:cNvSpPr/>
              <p:nvPr/>
            </p:nvSpPr>
            <p:spPr bwMode="auto">
              <a:xfrm>
                <a:off x="829" y="3314"/>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rgbClr val="7087F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 name="Freeform 7"/>
              <p:cNvSpPr/>
              <p:nvPr/>
            </p:nvSpPr>
            <p:spPr bwMode="auto">
              <a:xfrm>
                <a:off x="829" y="3319"/>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pic>
            <p:nvPicPr>
              <p:cNvPr id="10" name="Picture 20" descr="yinying"/>
              <p:cNvPicPr>
                <a:picLocks noChangeAspect="1" noChangeArrowheads="1"/>
              </p:cNvPicPr>
              <p:nvPr/>
            </p:nvPicPr>
            <p:blipFill>
              <a:blip r:embed="rId3" cstate="print"/>
              <a:srcRect/>
              <a:stretch>
                <a:fillRect/>
              </a:stretch>
            </p:blipFill>
            <p:spPr bwMode="auto">
              <a:xfrm rot="5400000">
                <a:off x="951" y="2581"/>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9"/>
              <p:cNvSpPr>
                <a:spLocks noEditPoints="1"/>
              </p:cNvSpPr>
              <p:nvPr/>
            </p:nvSpPr>
            <p:spPr bwMode="auto">
              <a:xfrm>
                <a:off x="1020" y="3601"/>
                <a:ext cx="208" cy="351"/>
              </a:xfrm>
              <a:custGeom>
                <a:avLst/>
                <a:gdLst>
                  <a:gd name="T0" fmla="*/ 175 w 208"/>
                  <a:gd name="T1" fmla="*/ 0 h 351"/>
                  <a:gd name="T2" fmla="*/ 175 w 208"/>
                  <a:gd name="T3" fmla="*/ 226 h 351"/>
                  <a:gd name="T4" fmla="*/ 208 w 208"/>
                  <a:gd name="T5" fmla="*/ 226 h 351"/>
                  <a:gd name="T6" fmla="*/ 208 w 208"/>
                  <a:gd name="T7" fmla="*/ 281 h 351"/>
                  <a:gd name="T8" fmla="*/ 175 w 208"/>
                  <a:gd name="T9" fmla="*/ 281 h 351"/>
                  <a:gd name="T10" fmla="*/ 175 w 208"/>
                  <a:gd name="T11" fmla="*/ 351 h 351"/>
                  <a:gd name="T12" fmla="*/ 111 w 208"/>
                  <a:gd name="T13" fmla="*/ 351 h 351"/>
                  <a:gd name="T14" fmla="*/ 111 w 208"/>
                  <a:gd name="T15" fmla="*/ 281 h 351"/>
                  <a:gd name="T16" fmla="*/ 0 w 208"/>
                  <a:gd name="T17" fmla="*/ 281 h 351"/>
                  <a:gd name="T18" fmla="*/ 0 w 208"/>
                  <a:gd name="T19" fmla="*/ 217 h 351"/>
                  <a:gd name="T20" fmla="*/ 99 w 208"/>
                  <a:gd name="T21" fmla="*/ 0 h 351"/>
                  <a:gd name="T22" fmla="*/ 175 w 208"/>
                  <a:gd name="T23" fmla="*/ 0 h 351"/>
                  <a:gd name="T24" fmla="*/ 111 w 208"/>
                  <a:gd name="T25" fmla="*/ 80 h 351"/>
                  <a:gd name="T26" fmla="*/ 47 w 208"/>
                  <a:gd name="T27" fmla="*/ 226 h 351"/>
                  <a:gd name="T28" fmla="*/ 111 w 208"/>
                  <a:gd name="T29" fmla="*/ 226 h 351"/>
                  <a:gd name="T30" fmla="*/ 111 w 208"/>
                  <a:gd name="T31" fmla="*/ 80 h 3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8" h="351">
                    <a:moveTo>
                      <a:pt x="175" y="0"/>
                    </a:moveTo>
                    <a:lnTo>
                      <a:pt x="175" y="226"/>
                    </a:lnTo>
                    <a:lnTo>
                      <a:pt x="208" y="226"/>
                    </a:lnTo>
                    <a:lnTo>
                      <a:pt x="208" y="281"/>
                    </a:lnTo>
                    <a:lnTo>
                      <a:pt x="175" y="281"/>
                    </a:lnTo>
                    <a:lnTo>
                      <a:pt x="175" y="351"/>
                    </a:lnTo>
                    <a:lnTo>
                      <a:pt x="111" y="351"/>
                    </a:lnTo>
                    <a:lnTo>
                      <a:pt x="111" y="281"/>
                    </a:lnTo>
                    <a:lnTo>
                      <a:pt x="0" y="281"/>
                    </a:lnTo>
                    <a:lnTo>
                      <a:pt x="0" y="217"/>
                    </a:lnTo>
                    <a:lnTo>
                      <a:pt x="99" y="0"/>
                    </a:lnTo>
                    <a:lnTo>
                      <a:pt x="175" y="0"/>
                    </a:lnTo>
                    <a:close/>
                    <a:moveTo>
                      <a:pt x="111" y="80"/>
                    </a:moveTo>
                    <a:lnTo>
                      <a:pt x="47" y="226"/>
                    </a:lnTo>
                    <a:lnTo>
                      <a:pt x="111" y="226"/>
                    </a:lnTo>
                    <a:lnTo>
                      <a:pt x="111" y="8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4" name="Picture 20" descr="yinying"/>
            <p:cNvPicPr>
              <a:picLocks noChangeAspect="1" noChangeArrowheads="1"/>
            </p:cNvPicPr>
            <p:nvPr/>
          </p:nvPicPr>
          <p:blipFill>
            <a:blip r:embed="rId4" cstate="print"/>
            <a:srcRect/>
            <a:stretch>
              <a:fillRect/>
            </a:stretch>
          </p:blipFill>
          <p:spPr bwMode="auto">
            <a:xfrm rot="5400000">
              <a:off x="2683" y="1051"/>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34"/>
            <p:cNvSpPr>
              <a:spLocks noChangeArrowheads="1"/>
            </p:cNvSpPr>
            <p:nvPr/>
          </p:nvSpPr>
          <p:spPr bwMode="auto">
            <a:xfrm>
              <a:off x="1489" y="3232"/>
              <a:ext cx="70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lvl1pPr eaLnBrk="0" hangingPunct="0">
                <a:defRPr sz="4000" baseline="-25000">
                  <a:solidFill>
                    <a:schemeClr val="tx1"/>
                  </a:solidFill>
                  <a:latin typeface="Arial" panose="020B0604020202090204" pitchFamily="34" charset="0"/>
                  <a:ea typeface="宋体" charset="-122"/>
                </a:defRPr>
              </a:lvl1pPr>
              <a:lvl2pPr marL="742950" indent="-285750" eaLnBrk="0" hangingPunct="0">
                <a:defRPr sz="4000" baseline="-25000">
                  <a:solidFill>
                    <a:schemeClr val="tx1"/>
                  </a:solidFill>
                  <a:latin typeface="Arial" panose="020B0604020202090204" pitchFamily="34" charset="0"/>
                  <a:ea typeface="宋体" charset="-122"/>
                </a:defRPr>
              </a:lvl2pPr>
              <a:lvl3pPr marL="1143000" indent="-228600" eaLnBrk="0" hangingPunct="0">
                <a:defRPr sz="4000" baseline="-25000">
                  <a:solidFill>
                    <a:schemeClr val="tx1"/>
                  </a:solidFill>
                  <a:latin typeface="Arial" panose="020B0604020202090204" pitchFamily="34" charset="0"/>
                  <a:ea typeface="宋体" charset="-122"/>
                </a:defRPr>
              </a:lvl3pPr>
              <a:lvl4pPr marL="1600200" indent="-228600" eaLnBrk="0" hangingPunct="0">
                <a:defRPr sz="4000" baseline="-25000">
                  <a:solidFill>
                    <a:schemeClr val="tx1"/>
                  </a:solidFill>
                  <a:latin typeface="Arial" panose="020B0604020202090204" pitchFamily="34" charset="0"/>
                  <a:ea typeface="宋体" charset="-122"/>
                </a:defRPr>
              </a:lvl4pPr>
              <a:lvl5pPr marL="2057400" indent="-228600" eaLnBrk="0" hangingPunct="0">
                <a:defRPr sz="4000" baseline="-25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4000" baseline="-25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4000" baseline="-25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4000" baseline="-25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4000" baseline="-25000">
                  <a:solidFill>
                    <a:schemeClr val="tx1"/>
                  </a:solidFill>
                  <a:latin typeface="Arial" panose="020B0604020202090204" pitchFamily="34" charset="0"/>
                  <a:ea typeface="宋体" charset="-122"/>
                </a:defRPr>
              </a:lvl9pPr>
            </a:lstStyle>
            <a:p>
              <a:pPr eaLnBrk="1" hangingPunct="1">
                <a:spcBef>
                  <a:spcPct val="50000"/>
                </a:spcBef>
              </a:pPr>
              <a:r>
                <a:rPr lang="zh-CN" altLang="en-US" sz="2400" b="1" baseline="0">
                  <a:solidFill>
                    <a:schemeClr val="accent1"/>
                  </a:solidFill>
                  <a:ea typeface="黑体" pitchFamily="49" charset="-122"/>
                </a:rPr>
                <a:t>第四章</a:t>
              </a:r>
              <a:endParaRPr lang="zh-CN" altLang="en-US" sz="2400" b="1" baseline="0">
                <a:solidFill>
                  <a:schemeClr val="accent1"/>
                </a:solidFill>
                <a:ea typeface="黑体" pitchFamily="49" charset="-122"/>
              </a:endParaRPr>
            </a:p>
          </p:txBody>
        </p:sp>
        <p:sp>
          <p:nvSpPr>
            <p:cNvPr id="6" name="Rectangle 134"/>
            <p:cNvSpPr>
              <a:spLocks noChangeArrowheads="1"/>
            </p:cNvSpPr>
            <p:nvPr/>
          </p:nvSpPr>
          <p:spPr bwMode="auto">
            <a:xfrm>
              <a:off x="1481" y="3543"/>
              <a:ext cx="22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lvl1pPr eaLnBrk="0" hangingPunct="0">
                <a:defRPr sz="4000" baseline="-25000">
                  <a:solidFill>
                    <a:schemeClr val="tx1"/>
                  </a:solidFill>
                  <a:latin typeface="Arial" panose="020B0604020202090204" pitchFamily="34" charset="0"/>
                  <a:ea typeface="宋体" charset="-122"/>
                </a:defRPr>
              </a:lvl1pPr>
              <a:lvl2pPr marL="742950" indent="-285750" eaLnBrk="0" hangingPunct="0">
                <a:defRPr sz="4000" baseline="-25000">
                  <a:solidFill>
                    <a:schemeClr val="tx1"/>
                  </a:solidFill>
                  <a:latin typeface="Arial" panose="020B0604020202090204" pitchFamily="34" charset="0"/>
                  <a:ea typeface="宋体" charset="-122"/>
                </a:defRPr>
              </a:lvl2pPr>
              <a:lvl3pPr marL="1143000" indent="-228600" eaLnBrk="0" hangingPunct="0">
                <a:defRPr sz="4000" baseline="-25000">
                  <a:solidFill>
                    <a:schemeClr val="tx1"/>
                  </a:solidFill>
                  <a:latin typeface="Arial" panose="020B0604020202090204" pitchFamily="34" charset="0"/>
                  <a:ea typeface="宋体" charset="-122"/>
                </a:defRPr>
              </a:lvl3pPr>
              <a:lvl4pPr marL="1600200" indent="-228600" eaLnBrk="0" hangingPunct="0">
                <a:defRPr sz="4000" baseline="-25000">
                  <a:solidFill>
                    <a:schemeClr val="tx1"/>
                  </a:solidFill>
                  <a:latin typeface="Arial" panose="020B0604020202090204" pitchFamily="34" charset="0"/>
                  <a:ea typeface="宋体" charset="-122"/>
                </a:defRPr>
              </a:lvl4pPr>
              <a:lvl5pPr marL="2057400" indent="-228600" eaLnBrk="0" hangingPunct="0">
                <a:defRPr sz="4000" baseline="-25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4000" baseline="-25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4000" baseline="-25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4000" baseline="-25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4000" baseline="-25000">
                  <a:solidFill>
                    <a:schemeClr val="tx1"/>
                  </a:solidFill>
                  <a:latin typeface="Arial" panose="020B0604020202090204" pitchFamily="34" charset="0"/>
                  <a:ea typeface="宋体" charset="-122"/>
                </a:defRPr>
              </a:lvl9pPr>
            </a:lstStyle>
            <a:p>
              <a:pPr eaLnBrk="1" hangingPunct="1">
                <a:spcBef>
                  <a:spcPct val="50000"/>
                </a:spcBef>
              </a:pPr>
              <a:r>
                <a:rPr lang="zh-CN" altLang="en-US" sz="2000" b="1" baseline="0">
                  <a:solidFill>
                    <a:srgbClr val="777777"/>
                  </a:solidFill>
                  <a:ea typeface="黑体" pitchFamily="49" charset="-122"/>
                </a:rPr>
                <a:t>点击修改文字内容为目录内容</a:t>
              </a:r>
              <a:endParaRPr lang="zh-CN" altLang="en-US" sz="2000" b="1" baseline="0">
                <a:solidFill>
                  <a:srgbClr val="777777"/>
                </a:solidFill>
                <a:ea typeface="黑体" pitchFamily="49" charset="-122"/>
              </a:endParaRPr>
            </a:p>
          </p:txBody>
        </p:sp>
      </p:grpSp>
      <p:grpSp>
        <p:nvGrpSpPr>
          <p:cNvPr id="12" name="Group 71"/>
          <p:cNvGrpSpPr/>
          <p:nvPr userDrawn="1"/>
        </p:nvGrpSpPr>
        <p:grpSpPr bwMode="auto">
          <a:xfrm>
            <a:off x="1912620" y="3130781"/>
            <a:ext cx="8026400" cy="1927225"/>
            <a:chOff x="68" y="2289"/>
            <a:chExt cx="5056" cy="1214"/>
          </a:xfrm>
        </p:grpSpPr>
        <p:pic>
          <p:nvPicPr>
            <p:cNvPr id="13" name="Picture 20" descr="yinying"/>
            <p:cNvPicPr>
              <a:picLocks noChangeAspect="1" noChangeArrowheads="1"/>
            </p:cNvPicPr>
            <p:nvPr/>
          </p:nvPicPr>
          <p:blipFill>
            <a:blip r:embed="rId4" cstate="print"/>
            <a:srcRect/>
            <a:stretch>
              <a:fillRect/>
            </a:stretch>
          </p:blipFill>
          <p:spPr bwMode="auto">
            <a:xfrm rot="5400000">
              <a:off x="2615" y="376"/>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0"/>
            <p:cNvGrpSpPr/>
            <p:nvPr/>
          </p:nvGrpSpPr>
          <p:grpSpPr bwMode="auto">
            <a:xfrm>
              <a:off x="68" y="2289"/>
              <a:ext cx="1864" cy="1214"/>
              <a:chOff x="411" y="2818"/>
              <a:chExt cx="1864" cy="1214"/>
            </a:xfrm>
          </p:grpSpPr>
          <p:pic>
            <p:nvPicPr>
              <p:cNvPr id="17" name="Picture 11" descr="未命名-3"/>
              <p:cNvPicPr>
                <a:picLocks noChangeAspect="1" noChangeArrowheads="1"/>
              </p:cNvPicPr>
              <p:nvPr/>
            </p:nvPicPr>
            <p:blipFill>
              <a:blip r:embed="rId2"/>
              <a:srcRect/>
              <a:stretch>
                <a:fillRect/>
              </a:stretch>
            </p:blipFill>
            <p:spPr bwMode="auto">
              <a:xfrm>
                <a:off x="830" y="2818"/>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reeform 12"/>
              <p:cNvSpPr/>
              <p:nvPr/>
            </p:nvSpPr>
            <p:spPr bwMode="auto">
              <a:xfrm>
                <a:off x="1014" y="3026"/>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rgbClr val="7087F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 name="Freeform 13"/>
              <p:cNvSpPr/>
              <p:nvPr/>
            </p:nvSpPr>
            <p:spPr bwMode="auto">
              <a:xfrm>
                <a:off x="1014" y="3031"/>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pic>
            <p:nvPicPr>
              <p:cNvPr id="20" name="Picture 20" descr="yinying"/>
              <p:cNvPicPr>
                <a:picLocks noChangeAspect="1" noChangeArrowheads="1"/>
              </p:cNvPicPr>
              <p:nvPr/>
            </p:nvPicPr>
            <p:blipFill>
              <a:blip r:embed="rId3" cstate="print"/>
              <a:srcRect/>
              <a:stretch>
                <a:fillRect/>
              </a:stretch>
            </p:blipFill>
            <p:spPr bwMode="auto">
              <a:xfrm rot="5400000">
                <a:off x="1136" y="2293"/>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Freeform 15"/>
              <p:cNvSpPr/>
              <p:nvPr/>
            </p:nvSpPr>
            <p:spPr bwMode="auto">
              <a:xfrm>
                <a:off x="1247" y="3312"/>
                <a:ext cx="196" cy="368"/>
              </a:xfrm>
              <a:custGeom>
                <a:avLst/>
                <a:gdLst>
                  <a:gd name="T0" fmla="*/ 139 w 83"/>
                  <a:gd name="T1" fmla="*/ 351 h 156"/>
                  <a:gd name="T2" fmla="*/ 184 w 83"/>
                  <a:gd name="T3" fmla="*/ 351 h 156"/>
                  <a:gd name="T4" fmla="*/ 302 w 83"/>
                  <a:gd name="T5" fmla="*/ 212 h 156"/>
                  <a:gd name="T6" fmla="*/ 222 w 83"/>
                  <a:gd name="T7" fmla="*/ 123 h 156"/>
                  <a:gd name="T8" fmla="*/ 139 w 83"/>
                  <a:gd name="T9" fmla="*/ 222 h 156"/>
                  <a:gd name="T10" fmla="*/ 139 w 83"/>
                  <a:gd name="T11" fmla="*/ 250 h 156"/>
                  <a:gd name="T12" fmla="*/ 0 w 83"/>
                  <a:gd name="T13" fmla="*/ 250 h 156"/>
                  <a:gd name="T14" fmla="*/ 0 w 83"/>
                  <a:gd name="T15" fmla="*/ 217 h 156"/>
                  <a:gd name="T16" fmla="*/ 222 w 83"/>
                  <a:gd name="T17" fmla="*/ 0 h 156"/>
                  <a:gd name="T18" fmla="*/ 451 w 83"/>
                  <a:gd name="T19" fmla="*/ 205 h 156"/>
                  <a:gd name="T20" fmla="*/ 328 w 83"/>
                  <a:gd name="T21" fmla="*/ 401 h 156"/>
                  <a:gd name="T22" fmla="*/ 463 w 83"/>
                  <a:gd name="T23" fmla="*/ 611 h 156"/>
                  <a:gd name="T24" fmla="*/ 217 w 83"/>
                  <a:gd name="T25" fmla="*/ 868 h 156"/>
                  <a:gd name="T26" fmla="*/ 0 w 83"/>
                  <a:gd name="T27" fmla="*/ 639 h 156"/>
                  <a:gd name="T28" fmla="*/ 0 w 83"/>
                  <a:gd name="T29" fmla="*/ 590 h 156"/>
                  <a:gd name="T30" fmla="*/ 139 w 83"/>
                  <a:gd name="T31" fmla="*/ 590 h 156"/>
                  <a:gd name="T32" fmla="*/ 139 w 83"/>
                  <a:gd name="T33" fmla="*/ 618 h 156"/>
                  <a:gd name="T34" fmla="*/ 222 w 83"/>
                  <a:gd name="T35" fmla="*/ 741 h 156"/>
                  <a:gd name="T36" fmla="*/ 307 w 83"/>
                  <a:gd name="T37" fmla="*/ 606 h 156"/>
                  <a:gd name="T38" fmla="*/ 205 w 83"/>
                  <a:gd name="T39" fmla="*/ 462 h 156"/>
                  <a:gd name="T40" fmla="*/ 139 w 83"/>
                  <a:gd name="T41" fmla="*/ 462 h 156"/>
                  <a:gd name="T42" fmla="*/ 139 w 83"/>
                  <a:gd name="T43" fmla="*/ 351 h 1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3" h="156">
                    <a:moveTo>
                      <a:pt x="25" y="63"/>
                    </a:moveTo>
                    <a:cubicBezTo>
                      <a:pt x="33" y="63"/>
                      <a:pt x="33" y="63"/>
                      <a:pt x="33" y="63"/>
                    </a:cubicBezTo>
                    <a:cubicBezTo>
                      <a:pt x="52" y="63"/>
                      <a:pt x="54" y="48"/>
                      <a:pt x="54" y="38"/>
                    </a:cubicBezTo>
                    <a:cubicBezTo>
                      <a:pt x="54" y="28"/>
                      <a:pt x="50" y="22"/>
                      <a:pt x="40" y="22"/>
                    </a:cubicBezTo>
                    <a:cubicBezTo>
                      <a:pt x="31" y="22"/>
                      <a:pt x="25" y="29"/>
                      <a:pt x="25" y="40"/>
                    </a:cubicBezTo>
                    <a:cubicBezTo>
                      <a:pt x="25" y="45"/>
                      <a:pt x="25" y="45"/>
                      <a:pt x="25" y="45"/>
                    </a:cubicBezTo>
                    <a:cubicBezTo>
                      <a:pt x="0" y="45"/>
                      <a:pt x="0" y="45"/>
                      <a:pt x="0" y="45"/>
                    </a:cubicBezTo>
                    <a:cubicBezTo>
                      <a:pt x="0" y="39"/>
                      <a:pt x="0" y="39"/>
                      <a:pt x="0" y="39"/>
                    </a:cubicBezTo>
                    <a:cubicBezTo>
                      <a:pt x="0" y="16"/>
                      <a:pt x="15" y="0"/>
                      <a:pt x="40" y="0"/>
                    </a:cubicBezTo>
                    <a:cubicBezTo>
                      <a:pt x="65" y="0"/>
                      <a:pt x="81" y="14"/>
                      <a:pt x="81" y="37"/>
                    </a:cubicBezTo>
                    <a:cubicBezTo>
                      <a:pt x="81" y="57"/>
                      <a:pt x="73" y="67"/>
                      <a:pt x="59" y="72"/>
                    </a:cubicBezTo>
                    <a:cubicBezTo>
                      <a:pt x="75" y="75"/>
                      <a:pt x="83" y="88"/>
                      <a:pt x="83" y="110"/>
                    </a:cubicBezTo>
                    <a:cubicBezTo>
                      <a:pt x="83" y="143"/>
                      <a:pt x="67" y="156"/>
                      <a:pt x="39" y="156"/>
                    </a:cubicBezTo>
                    <a:cubicBezTo>
                      <a:pt x="11" y="156"/>
                      <a:pt x="0" y="138"/>
                      <a:pt x="0" y="115"/>
                    </a:cubicBezTo>
                    <a:cubicBezTo>
                      <a:pt x="0" y="106"/>
                      <a:pt x="0" y="106"/>
                      <a:pt x="0" y="106"/>
                    </a:cubicBezTo>
                    <a:cubicBezTo>
                      <a:pt x="25" y="106"/>
                      <a:pt x="25" y="106"/>
                      <a:pt x="25" y="106"/>
                    </a:cubicBezTo>
                    <a:cubicBezTo>
                      <a:pt x="25" y="111"/>
                      <a:pt x="25" y="111"/>
                      <a:pt x="25" y="111"/>
                    </a:cubicBezTo>
                    <a:cubicBezTo>
                      <a:pt x="25" y="124"/>
                      <a:pt x="29" y="133"/>
                      <a:pt x="40" y="133"/>
                    </a:cubicBezTo>
                    <a:cubicBezTo>
                      <a:pt x="54" y="133"/>
                      <a:pt x="55" y="123"/>
                      <a:pt x="55" y="109"/>
                    </a:cubicBezTo>
                    <a:cubicBezTo>
                      <a:pt x="55" y="90"/>
                      <a:pt x="50" y="83"/>
                      <a:pt x="37" y="83"/>
                    </a:cubicBezTo>
                    <a:cubicBezTo>
                      <a:pt x="25" y="83"/>
                      <a:pt x="25" y="83"/>
                      <a:pt x="25" y="83"/>
                    </a:cubicBezTo>
                    <a:lnTo>
                      <a:pt x="25" y="6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6" name="Rectangle 134"/>
            <p:cNvSpPr>
              <a:spLocks noChangeArrowheads="1"/>
            </p:cNvSpPr>
            <p:nvPr/>
          </p:nvSpPr>
          <p:spPr bwMode="auto">
            <a:xfrm>
              <a:off x="1473" y="2553"/>
              <a:ext cx="6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lvl1pPr eaLnBrk="0" hangingPunct="0">
                <a:defRPr sz="4000" baseline="-25000">
                  <a:solidFill>
                    <a:schemeClr val="tx1"/>
                  </a:solidFill>
                  <a:latin typeface="Arial" panose="020B0604020202090204" pitchFamily="34" charset="0"/>
                  <a:ea typeface="宋体" charset="-122"/>
                </a:defRPr>
              </a:lvl1pPr>
              <a:lvl2pPr marL="742950" indent="-285750" eaLnBrk="0" hangingPunct="0">
                <a:defRPr sz="4000" baseline="-25000">
                  <a:solidFill>
                    <a:schemeClr val="tx1"/>
                  </a:solidFill>
                  <a:latin typeface="Arial" panose="020B0604020202090204" pitchFamily="34" charset="0"/>
                  <a:ea typeface="宋体" charset="-122"/>
                </a:defRPr>
              </a:lvl2pPr>
              <a:lvl3pPr marL="1143000" indent="-228600" eaLnBrk="0" hangingPunct="0">
                <a:defRPr sz="4000" baseline="-25000">
                  <a:solidFill>
                    <a:schemeClr val="tx1"/>
                  </a:solidFill>
                  <a:latin typeface="Arial" panose="020B0604020202090204" pitchFamily="34" charset="0"/>
                  <a:ea typeface="宋体" charset="-122"/>
                </a:defRPr>
              </a:lvl3pPr>
              <a:lvl4pPr marL="1600200" indent="-228600" eaLnBrk="0" hangingPunct="0">
                <a:defRPr sz="4000" baseline="-25000">
                  <a:solidFill>
                    <a:schemeClr val="tx1"/>
                  </a:solidFill>
                  <a:latin typeface="Arial" panose="020B0604020202090204" pitchFamily="34" charset="0"/>
                  <a:ea typeface="宋体" charset="-122"/>
                </a:defRPr>
              </a:lvl4pPr>
              <a:lvl5pPr marL="2057400" indent="-228600" eaLnBrk="0" hangingPunct="0">
                <a:defRPr sz="4000" baseline="-25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4000" baseline="-25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4000" baseline="-25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4000" baseline="-25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4000" baseline="-25000">
                  <a:solidFill>
                    <a:schemeClr val="tx1"/>
                  </a:solidFill>
                  <a:latin typeface="Arial" panose="020B0604020202090204" pitchFamily="34" charset="0"/>
                  <a:ea typeface="宋体" charset="-122"/>
                </a:defRPr>
              </a:lvl9pPr>
            </a:lstStyle>
            <a:p>
              <a:pPr eaLnBrk="1" hangingPunct="1">
                <a:spcBef>
                  <a:spcPct val="50000"/>
                </a:spcBef>
              </a:pPr>
              <a:r>
                <a:rPr lang="zh-CN" altLang="en-US" sz="2400" b="1" baseline="0">
                  <a:solidFill>
                    <a:schemeClr val="accent1"/>
                  </a:solidFill>
                  <a:ea typeface="黑体" pitchFamily="49" charset="-122"/>
                </a:rPr>
                <a:t>第三章</a:t>
              </a:r>
              <a:endParaRPr lang="zh-CN" altLang="en-US" sz="2400" b="1" baseline="0">
                <a:solidFill>
                  <a:schemeClr val="accent1"/>
                </a:solidFill>
                <a:ea typeface="黑体" pitchFamily="49" charset="-122"/>
              </a:endParaRPr>
            </a:p>
          </p:txBody>
        </p:sp>
        <p:sp>
          <p:nvSpPr>
            <p:cNvPr id="22" name="Rectangle 134"/>
            <p:cNvSpPr>
              <a:spLocks noChangeArrowheads="1"/>
            </p:cNvSpPr>
            <p:nvPr/>
          </p:nvSpPr>
          <p:spPr bwMode="auto">
            <a:xfrm>
              <a:off x="1465" y="2863"/>
              <a:ext cx="22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lvl1pPr eaLnBrk="0" hangingPunct="0">
                <a:defRPr sz="4000" baseline="-25000">
                  <a:solidFill>
                    <a:schemeClr val="tx1"/>
                  </a:solidFill>
                  <a:latin typeface="Arial" panose="020B0604020202090204" pitchFamily="34" charset="0"/>
                  <a:ea typeface="宋体" charset="-122"/>
                </a:defRPr>
              </a:lvl1pPr>
              <a:lvl2pPr marL="742950" indent="-285750" eaLnBrk="0" hangingPunct="0">
                <a:defRPr sz="4000" baseline="-25000">
                  <a:solidFill>
                    <a:schemeClr val="tx1"/>
                  </a:solidFill>
                  <a:latin typeface="Arial" panose="020B0604020202090204" pitchFamily="34" charset="0"/>
                  <a:ea typeface="宋体" charset="-122"/>
                </a:defRPr>
              </a:lvl2pPr>
              <a:lvl3pPr marL="1143000" indent="-228600" eaLnBrk="0" hangingPunct="0">
                <a:defRPr sz="4000" baseline="-25000">
                  <a:solidFill>
                    <a:schemeClr val="tx1"/>
                  </a:solidFill>
                  <a:latin typeface="Arial" panose="020B0604020202090204" pitchFamily="34" charset="0"/>
                  <a:ea typeface="宋体" charset="-122"/>
                </a:defRPr>
              </a:lvl3pPr>
              <a:lvl4pPr marL="1600200" indent="-228600" eaLnBrk="0" hangingPunct="0">
                <a:defRPr sz="4000" baseline="-25000">
                  <a:solidFill>
                    <a:schemeClr val="tx1"/>
                  </a:solidFill>
                  <a:latin typeface="Arial" panose="020B0604020202090204" pitchFamily="34" charset="0"/>
                  <a:ea typeface="宋体" charset="-122"/>
                </a:defRPr>
              </a:lvl4pPr>
              <a:lvl5pPr marL="2057400" indent="-228600" eaLnBrk="0" hangingPunct="0">
                <a:defRPr sz="4000" baseline="-25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4000" baseline="-25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4000" baseline="-25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4000" baseline="-25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4000" baseline="-25000">
                  <a:solidFill>
                    <a:schemeClr val="tx1"/>
                  </a:solidFill>
                  <a:latin typeface="Arial" panose="020B0604020202090204" pitchFamily="34" charset="0"/>
                  <a:ea typeface="宋体" charset="-122"/>
                </a:defRPr>
              </a:lvl9pPr>
            </a:lstStyle>
            <a:p>
              <a:pPr eaLnBrk="1" hangingPunct="1">
                <a:spcBef>
                  <a:spcPct val="50000"/>
                </a:spcBef>
              </a:pPr>
              <a:r>
                <a:rPr lang="zh-CN" altLang="en-US" sz="2000" b="1" baseline="0">
                  <a:solidFill>
                    <a:srgbClr val="777777"/>
                  </a:solidFill>
                  <a:ea typeface="黑体" pitchFamily="49" charset="-122"/>
                </a:rPr>
                <a:t>点击修改文字内容为目录内容</a:t>
              </a:r>
              <a:endParaRPr lang="zh-CN" altLang="en-US" sz="2000" b="1" baseline="0">
                <a:solidFill>
                  <a:srgbClr val="777777"/>
                </a:solidFill>
                <a:ea typeface="黑体" pitchFamily="49" charset="-122"/>
              </a:endParaRPr>
            </a:p>
          </p:txBody>
        </p:sp>
      </p:grpSp>
      <p:grpSp>
        <p:nvGrpSpPr>
          <p:cNvPr id="23" name="Group 70"/>
          <p:cNvGrpSpPr/>
          <p:nvPr userDrawn="1"/>
        </p:nvGrpSpPr>
        <p:grpSpPr bwMode="auto">
          <a:xfrm>
            <a:off x="1982470" y="2106843"/>
            <a:ext cx="8064500" cy="1927225"/>
            <a:chOff x="112" y="1644"/>
            <a:chExt cx="5080" cy="1214"/>
          </a:xfrm>
        </p:grpSpPr>
        <p:pic>
          <p:nvPicPr>
            <p:cNvPr id="24" name="Picture 20" descr="yinying"/>
            <p:cNvPicPr>
              <a:picLocks noChangeAspect="1" noChangeArrowheads="1"/>
            </p:cNvPicPr>
            <p:nvPr/>
          </p:nvPicPr>
          <p:blipFill>
            <a:blip r:embed="rId4" cstate="print"/>
            <a:srcRect/>
            <a:stretch>
              <a:fillRect/>
            </a:stretch>
          </p:blipFill>
          <p:spPr bwMode="auto">
            <a:xfrm rot="5400000">
              <a:off x="2683" y="-242"/>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Group 16"/>
            <p:cNvGrpSpPr/>
            <p:nvPr/>
          </p:nvGrpSpPr>
          <p:grpSpPr bwMode="auto">
            <a:xfrm>
              <a:off x="112" y="1644"/>
              <a:ext cx="1864" cy="1214"/>
              <a:chOff x="0" y="2251"/>
              <a:chExt cx="1864" cy="1214"/>
            </a:xfrm>
          </p:grpSpPr>
          <p:grpSp>
            <p:nvGrpSpPr>
              <p:cNvPr id="27" name="Group 17"/>
              <p:cNvGrpSpPr/>
              <p:nvPr/>
            </p:nvGrpSpPr>
            <p:grpSpPr bwMode="auto">
              <a:xfrm>
                <a:off x="377" y="2251"/>
                <a:ext cx="1007" cy="1214"/>
                <a:chOff x="377" y="2251"/>
                <a:chExt cx="1007" cy="1214"/>
              </a:xfrm>
            </p:grpSpPr>
            <p:pic>
              <p:nvPicPr>
                <p:cNvPr id="29" name="Picture 18" descr="未命名-3"/>
                <p:cNvPicPr>
                  <a:picLocks noChangeAspect="1" noChangeArrowheads="1"/>
                </p:cNvPicPr>
                <p:nvPr/>
              </p:nvPicPr>
              <p:blipFill>
                <a:blip r:embed="rId2"/>
                <a:srcRect/>
                <a:stretch>
                  <a:fillRect/>
                </a:stretch>
              </p:blipFill>
              <p:spPr bwMode="auto">
                <a:xfrm>
                  <a:off x="377" y="2251"/>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Freeform 19"/>
                <p:cNvSpPr/>
                <p:nvPr/>
              </p:nvSpPr>
              <p:spPr bwMode="auto">
                <a:xfrm>
                  <a:off x="561" y="2459"/>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rgbClr val="CBCBCB"/>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1" name="Freeform 20"/>
                <p:cNvSpPr/>
                <p:nvPr/>
              </p:nvSpPr>
              <p:spPr bwMode="auto">
                <a:xfrm>
                  <a:off x="561" y="2464"/>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 name="Freeform 21"/>
                <p:cNvSpPr/>
                <p:nvPr/>
              </p:nvSpPr>
              <p:spPr bwMode="auto">
                <a:xfrm>
                  <a:off x="794" y="2727"/>
                  <a:ext cx="205" cy="359"/>
                </a:xfrm>
                <a:custGeom>
                  <a:avLst/>
                  <a:gdLst>
                    <a:gd name="T0" fmla="*/ 250 w 87"/>
                    <a:gd name="T1" fmla="*/ 0 h 152"/>
                    <a:gd name="T2" fmla="*/ 12 w 87"/>
                    <a:gd name="T3" fmla="*/ 257 h 152"/>
                    <a:gd name="T4" fmla="*/ 12 w 87"/>
                    <a:gd name="T5" fmla="*/ 302 h 152"/>
                    <a:gd name="T6" fmla="*/ 160 w 87"/>
                    <a:gd name="T7" fmla="*/ 302 h 152"/>
                    <a:gd name="T8" fmla="*/ 160 w 87"/>
                    <a:gd name="T9" fmla="*/ 257 h 152"/>
                    <a:gd name="T10" fmla="*/ 250 w 87"/>
                    <a:gd name="T11" fmla="*/ 128 h 152"/>
                    <a:gd name="T12" fmla="*/ 332 w 87"/>
                    <a:gd name="T13" fmla="*/ 234 h 152"/>
                    <a:gd name="T14" fmla="*/ 245 w 87"/>
                    <a:gd name="T15" fmla="*/ 397 h 152"/>
                    <a:gd name="T16" fmla="*/ 0 w 87"/>
                    <a:gd name="T17" fmla="*/ 808 h 152"/>
                    <a:gd name="T18" fmla="*/ 0 w 87"/>
                    <a:gd name="T19" fmla="*/ 848 h 152"/>
                    <a:gd name="T20" fmla="*/ 462 w 87"/>
                    <a:gd name="T21" fmla="*/ 848 h 152"/>
                    <a:gd name="T22" fmla="*/ 462 w 87"/>
                    <a:gd name="T23" fmla="*/ 720 h 152"/>
                    <a:gd name="T24" fmla="*/ 172 w 87"/>
                    <a:gd name="T25" fmla="*/ 720 h 152"/>
                    <a:gd name="T26" fmla="*/ 372 w 87"/>
                    <a:gd name="T27" fmla="*/ 468 h 152"/>
                    <a:gd name="T28" fmla="*/ 483 w 87"/>
                    <a:gd name="T29" fmla="*/ 222 h 152"/>
                    <a:gd name="T30" fmla="*/ 250 w 87"/>
                    <a:gd name="T31" fmla="*/ 0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7" h="152">
                      <a:moveTo>
                        <a:pt x="45" y="0"/>
                      </a:moveTo>
                      <a:cubicBezTo>
                        <a:pt x="24" y="0"/>
                        <a:pt x="2" y="14"/>
                        <a:pt x="2" y="46"/>
                      </a:cubicBezTo>
                      <a:cubicBezTo>
                        <a:pt x="2" y="54"/>
                        <a:pt x="2" y="54"/>
                        <a:pt x="2" y="54"/>
                      </a:cubicBezTo>
                      <a:cubicBezTo>
                        <a:pt x="29" y="54"/>
                        <a:pt x="29" y="54"/>
                        <a:pt x="29" y="54"/>
                      </a:cubicBezTo>
                      <a:cubicBezTo>
                        <a:pt x="29" y="46"/>
                        <a:pt x="29" y="46"/>
                        <a:pt x="29" y="46"/>
                      </a:cubicBezTo>
                      <a:cubicBezTo>
                        <a:pt x="29" y="29"/>
                        <a:pt x="35" y="23"/>
                        <a:pt x="45" y="23"/>
                      </a:cubicBezTo>
                      <a:cubicBezTo>
                        <a:pt x="54" y="23"/>
                        <a:pt x="60" y="28"/>
                        <a:pt x="60" y="42"/>
                      </a:cubicBezTo>
                      <a:cubicBezTo>
                        <a:pt x="60" y="52"/>
                        <a:pt x="57" y="58"/>
                        <a:pt x="44" y="71"/>
                      </a:cubicBezTo>
                      <a:cubicBezTo>
                        <a:pt x="32" y="83"/>
                        <a:pt x="0" y="103"/>
                        <a:pt x="0" y="145"/>
                      </a:cubicBezTo>
                      <a:cubicBezTo>
                        <a:pt x="0" y="152"/>
                        <a:pt x="0" y="152"/>
                        <a:pt x="0" y="152"/>
                      </a:cubicBezTo>
                      <a:cubicBezTo>
                        <a:pt x="83" y="152"/>
                        <a:pt x="83" y="152"/>
                        <a:pt x="83" y="152"/>
                      </a:cubicBezTo>
                      <a:cubicBezTo>
                        <a:pt x="83" y="129"/>
                        <a:pt x="83" y="129"/>
                        <a:pt x="83" y="129"/>
                      </a:cubicBezTo>
                      <a:cubicBezTo>
                        <a:pt x="31" y="129"/>
                        <a:pt x="31" y="129"/>
                        <a:pt x="31" y="129"/>
                      </a:cubicBezTo>
                      <a:cubicBezTo>
                        <a:pt x="33" y="111"/>
                        <a:pt x="51" y="99"/>
                        <a:pt x="67" y="84"/>
                      </a:cubicBezTo>
                      <a:cubicBezTo>
                        <a:pt x="80" y="72"/>
                        <a:pt x="87" y="56"/>
                        <a:pt x="87" y="40"/>
                      </a:cubicBezTo>
                      <a:cubicBezTo>
                        <a:pt x="87" y="15"/>
                        <a:pt x="68" y="0"/>
                        <a:pt x="45" y="0"/>
                      </a:cubicBezTo>
                    </a:path>
                  </a:pathLst>
                </a:custGeom>
                <a:solidFill>
                  <a:srgbClr val="7D7D7D">
                    <a:alpha val="89803"/>
                  </a:srgbClr>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pic>
            <p:nvPicPr>
              <p:cNvPr id="28" name="Picture 20" descr="yinying"/>
              <p:cNvPicPr>
                <a:picLocks noChangeAspect="1" noChangeArrowheads="1"/>
              </p:cNvPicPr>
              <p:nvPr/>
            </p:nvPicPr>
            <p:blipFill>
              <a:blip r:embed="rId3" cstate="print"/>
              <a:srcRect/>
              <a:stretch>
                <a:fillRect/>
              </a:stretch>
            </p:blipFill>
            <p:spPr bwMode="auto">
              <a:xfrm rot="5400000">
                <a:off x="725" y="1732"/>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 name="Rectangle 134"/>
            <p:cNvSpPr>
              <a:spLocks noChangeArrowheads="1"/>
            </p:cNvSpPr>
            <p:nvPr/>
          </p:nvSpPr>
          <p:spPr bwMode="auto">
            <a:xfrm>
              <a:off x="1482" y="1918"/>
              <a:ext cx="6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lvl1pPr eaLnBrk="0" hangingPunct="0">
                <a:defRPr sz="4000" baseline="-25000">
                  <a:solidFill>
                    <a:schemeClr val="tx1"/>
                  </a:solidFill>
                  <a:latin typeface="Arial" panose="020B0604020202090204" pitchFamily="34" charset="0"/>
                  <a:ea typeface="宋体" charset="-122"/>
                </a:defRPr>
              </a:lvl1pPr>
              <a:lvl2pPr marL="742950" indent="-285750" eaLnBrk="0" hangingPunct="0">
                <a:defRPr sz="4000" baseline="-25000">
                  <a:solidFill>
                    <a:schemeClr val="tx1"/>
                  </a:solidFill>
                  <a:latin typeface="Arial" panose="020B0604020202090204" pitchFamily="34" charset="0"/>
                  <a:ea typeface="宋体" charset="-122"/>
                </a:defRPr>
              </a:lvl2pPr>
              <a:lvl3pPr marL="1143000" indent="-228600" eaLnBrk="0" hangingPunct="0">
                <a:defRPr sz="4000" baseline="-25000">
                  <a:solidFill>
                    <a:schemeClr val="tx1"/>
                  </a:solidFill>
                  <a:latin typeface="Arial" panose="020B0604020202090204" pitchFamily="34" charset="0"/>
                  <a:ea typeface="宋体" charset="-122"/>
                </a:defRPr>
              </a:lvl3pPr>
              <a:lvl4pPr marL="1600200" indent="-228600" eaLnBrk="0" hangingPunct="0">
                <a:defRPr sz="4000" baseline="-25000">
                  <a:solidFill>
                    <a:schemeClr val="tx1"/>
                  </a:solidFill>
                  <a:latin typeface="Arial" panose="020B0604020202090204" pitchFamily="34" charset="0"/>
                  <a:ea typeface="宋体" charset="-122"/>
                </a:defRPr>
              </a:lvl4pPr>
              <a:lvl5pPr marL="2057400" indent="-228600" eaLnBrk="0" hangingPunct="0">
                <a:defRPr sz="4000" baseline="-25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4000" baseline="-25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4000" baseline="-25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4000" baseline="-25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4000" baseline="-25000">
                  <a:solidFill>
                    <a:schemeClr val="tx1"/>
                  </a:solidFill>
                  <a:latin typeface="Arial" panose="020B0604020202090204" pitchFamily="34" charset="0"/>
                  <a:ea typeface="宋体" charset="-122"/>
                </a:defRPr>
              </a:lvl9pPr>
            </a:lstStyle>
            <a:p>
              <a:pPr eaLnBrk="1" hangingPunct="1">
                <a:spcBef>
                  <a:spcPct val="50000"/>
                </a:spcBef>
              </a:pPr>
              <a:r>
                <a:rPr lang="zh-CN" altLang="en-US" sz="2400" b="1" baseline="0">
                  <a:solidFill>
                    <a:srgbClr val="4D4D4D"/>
                  </a:solidFill>
                  <a:ea typeface="黑体" pitchFamily="49" charset="-122"/>
                </a:rPr>
                <a:t>第二章</a:t>
              </a:r>
              <a:endParaRPr lang="zh-CN" altLang="en-US" sz="2400" b="1" baseline="0">
                <a:solidFill>
                  <a:srgbClr val="4D4D4D"/>
                </a:solidFill>
                <a:ea typeface="黑体" pitchFamily="49" charset="-122"/>
              </a:endParaRPr>
            </a:p>
          </p:txBody>
        </p:sp>
        <p:sp>
          <p:nvSpPr>
            <p:cNvPr id="33" name="Rectangle 134"/>
            <p:cNvSpPr>
              <a:spLocks noChangeArrowheads="1"/>
            </p:cNvSpPr>
            <p:nvPr/>
          </p:nvSpPr>
          <p:spPr bwMode="auto">
            <a:xfrm>
              <a:off x="1474" y="2228"/>
              <a:ext cx="22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lvl1pPr eaLnBrk="0" hangingPunct="0">
                <a:defRPr sz="4000" baseline="-25000">
                  <a:solidFill>
                    <a:schemeClr val="tx1"/>
                  </a:solidFill>
                  <a:latin typeface="Arial" panose="020B0604020202090204" pitchFamily="34" charset="0"/>
                  <a:ea typeface="宋体" charset="-122"/>
                </a:defRPr>
              </a:lvl1pPr>
              <a:lvl2pPr marL="742950" indent="-285750" eaLnBrk="0" hangingPunct="0">
                <a:defRPr sz="4000" baseline="-25000">
                  <a:solidFill>
                    <a:schemeClr val="tx1"/>
                  </a:solidFill>
                  <a:latin typeface="Arial" panose="020B0604020202090204" pitchFamily="34" charset="0"/>
                  <a:ea typeface="宋体" charset="-122"/>
                </a:defRPr>
              </a:lvl2pPr>
              <a:lvl3pPr marL="1143000" indent="-228600" eaLnBrk="0" hangingPunct="0">
                <a:defRPr sz="4000" baseline="-25000">
                  <a:solidFill>
                    <a:schemeClr val="tx1"/>
                  </a:solidFill>
                  <a:latin typeface="Arial" panose="020B0604020202090204" pitchFamily="34" charset="0"/>
                  <a:ea typeface="宋体" charset="-122"/>
                </a:defRPr>
              </a:lvl3pPr>
              <a:lvl4pPr marL="1600200" indent="-228600" eaLnBrk="0" hangingPunct="0">
                <a:defRPr sz="4000" baseline="-25000">
                  <a:solidFill>
                    <a:schemeClr val="tx1"/>
                  </a:solidFill>
                  <a:latin typeface="Arial" panose="020B0604020202090204" pitchFamily="34" charset="0"/>
                  <a:ea typeface="宋体" charset="-122"/>
                </a:defRPr>
              </a:lvl4pPr>
              <a:lvl5pPr marL="2057400" indent="-228600" eaLnBrk="0" hangingPunct="0">
                <a:defRPr sz="4000" baseline="-25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4000" baseline="-25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4000" baseline="-25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4000" baseline="-25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4000" baseline="-25000">
                  <a:solidFill>
                    <a:schemeClr val="tx1"/>
                  </a:solidFill>
                  <a:latin typeface="Arial" panose="020B0604020202090204" pitchFamily="34" charset="0"/>
                  <a:ea typeface="宋体" charset="-122"/>
                </a:defRPr>
              </a:lvl9pPr>
            </a:lstStyle>
            <a:p>
              <a:pPr eaLnBrk="1" hangingPunct="1">
                <a:spcBef>
                  <a:spcPct val="50000"/>
                </a:spcBef>
              </a:pPr>
              <a:r>
                <a:rPr lang="zh-CN" altLang="en-US" sz="2000" b="1" baseline="0">
                  <a:solidFill>
                    <a:srgbClr val="777777"/>
                  </a:solidFill>
                  <a:ea typeface="黑体" pitchFamily="49" charset="-122"/>
                </a:rPr>
                <a:t>点击修改文字内容为目录内容</a:t>
              </a:r>
              <a:endParaRPr lang="zh-CN" altLang="en-US" sz="2000" b="1" baseline="0">
                <a:solidFill>
                  <a:srgbClr val="777777"/>
                </a:solidFill>
                <a:ea typeface="黑体" pitchFamily="49" charset="-122"/>
              </a:endParaRPr>
            </a:p>
          </p:txBody>
        </p:sp>
      </p:grpSp>
      <p:grpSp>
        <p:nvGrpSpPr>
          <p:cNvPr id="34" name="Group 69"/>
          <p:cNvGrpSpPr/>
          <p:nvPr userDrawn="1"/>
        </p:nvGrpSpPr>
        <p:grpSpPr bwMode="auto">
          <a:xfrm>
            <a:off x="1982470" y="1078461"/>
            <a:ext cx="7885113" cy="1927225"/>
            <a:chOff x="112" y="997"/>
            <a:chExt cx="4967" cy="1214"/>
          </a:xfrm>
        </p:grpSpPr>
        <p:grpSp>
          <p:nvGrpSpPr>
            <p:cNvPr id="35" name="Group 23"/>
            <p:cNvGrpSpPr/>
            <p:nvPr/>
          </p:nvGrpSpPr>
          <p:grpSpPr bwMode="auto">
            <a:xfrm>
              <a:off x="112" y="997"/>
              <a:ext cx="1864" cy="1214"/>
              <a:chOff x="317" y="913"/>
              <a:chExt cx="1864" cy="1214"/>
            </a:xfrm>
          </p:grpSpPr>
          <p:grpSp>
            <p:nvGrpSpPr>
              <p:cNvPr id="38" name="Group 24"/>
              <p:cNvGrpSpPr/>
              <p:nvPr/>
            </p:nvGrpSpPr>
            <p:grpSpPr bwMode="auto">
              <a:xfrm>
                <a:off x="694" y="913"/>
                <a:ext cx="1007" cy="1214"/>
                <a:chOff x="798" y="291"/>
                <a:chExt cx="1007" cy="1214"/>
              </a:xfrm>
            </p:grpSpPr>
            <p:pic>
              <p:nvPicPr>
                <p:cNvPr id="40" name="Picture 25" descr="未命名-3"/>
                <p:cNvPicPr>
                  <a:picLocks noChangeAspect="1" noChangeArrowheads="1"/>
                </p:cNvPicPr>
                <p:nvPr/>
              </p:nvPicPr>
              <p:blipFill>
                <a:blip r:embed="rId2"/>
                <a:srcRect/>
                <a:stretch>
                  <a:fillRect/>
                </a:stretch>
              </p:blipFill>
              <p:spPr bwMode="auto">
                <a:xfrm>
                  <a:off x="798" y="291"/>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Freeform 26"/>
                <p:cNvSpPr/>
                <p:nvPr/>
              </p:nvSpPr>
              <p:spPr bwMode="auto">
                <a:xfrm>
                  <a:off x="982" y="506"/>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rgbClr val="7087F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 name="Freeform 27"/>
                <p:cNvSpPr/>
                <p:nvPr/>
              </p:nvSpPr>
              <p:spPr bwMode="auto">
                <a:xfrm>
                  <a:off x="982" y="504"/>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3" name="Freeform 28"/>
                <p:cNvSpPr/>
                <p:nvPr/>
              </p:nvSpPr>
              <p:spPr bwMode="auto">
                <a:xfrm>
                  <a:off x="1209" y="747"/>
                  <a:ext cx="146" cy="352"/>
                </a:xfrm>
                <a:custGeom>
                  <a:avLst/>
                  <a:gdLst>
                    <a:gd name="T0" fmla="*/ 344 w 62"/>
                    <a:gd name="T1" fmla="*/ 0 h 149"/>
                    <a:gd name="T2" fmla="*/ 344 w 62"/>
                    <a:gd name="T3" fmla="*/ 832 h 149"/>
                    <a:gd name="T4" fmla="*/ 193 w 62"/>
                    <a:gd name="T5" fmla="*/ 832 h 149"/>
                    <a:gd name="T6" fmla="*/ 193 w 62"/>
                    <a:gd name="T7" fmla="*/ 258 h 149"/>
                    <a:gd name="T8" fmla="*/ 0 w 62"/>
                    <a:gd name="T9" fmla="*/ 258 h 149"/>
                    <a:gd name="T10" fmla="*/ 0 w 62"/>
                    <a:gd name="T11" fmla="*/ 144 h 149"/>
                    <a:gd name="T12" fmla="*/ 21 w 62"/>
                    <a:gd name="T13" fmla="*/ 144 h 149"/>
                    <a:gd name="T14" fmla="*/ 233 w 62"/>
                    <a:gd name="T15" fmla="*/ 0 h 149"/>
                    <a:gd name="T16" fmla="*/ 344 w 62"/>
                    <a:gd name="T17" fmla="*/ 0 h 1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2" h="149">
                      <a:moveTo>
                        <a:pt x="62" y="0"/>
                      </a:moveTo>
                      <a:cubicBezTo>
                        <a:pt x="62" y="149"/>
                        <a:pt x="62" y="149"/>
                        <a:pt x="62" y="149"/>
                      </a:cubicBezTo>
                      <a:cubicBezTo>
                        <a:pt x="35" y="149"/>
                        <a:pt x="35" y="149"/>
                        <a:pt x="35" y="149"/>
                      </a:cubicBezTo>
                      <a:cubicBezTo>
                        <a:pt x="35" y="46"/>
                        <a:pt x="35" y="46"/>
                        <a:pt x="35" y="46"/>
                      </a:cubicBezTo>
                      <a:cubicBezTo>
                        <a:pt x="0" y="46"/>
                        <a:pt x="0" y="46"/>
                        <a:pt x="0" y="46"/>
                      </a:cubicBezTo>
                      <a:cubicBezTo>
                        <a:pt x="0" y="26"/>
                        <a:pt x="0" y="26"/>
                        <a:pt x="0" y="26"/>
                      </a:cubicBezTo>
                      <a:cubicBezTo>
                        <a:pt x="4" y="26"/>
                        <a:pt x="4" y="26"/>
                        <a:pt x="4" y="26"/>
                      </a:cubicBezTo>
                      <a:cubicBezTo>
                        <a:pt x="27" y="26"/>
                        <a:pt x="39" y="14"/>
                        <a:pt x="42" y="0"/>
                      </a:cubicBezTo>
                      <a:lnTo>
                        <a:pt x="62"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39" name="Picture 20" descr="yinying"/>
              <p:cNvPicPr>
                <a:picLocks noChangeAspect="1" noChangeArrowheads="1"/>
              </p:cNvPicPr>
              <p:nvPr/>
            </p:nvPicPr>
            <p:blipFill>
              <a:blip r:embed="rId3" cstate="print"/>
              <a:srcRect/>
              <a:stretch>
                <a:fillRect/>
              </a:stretch>
            </p:blipFill>
            <p:spPr bwMode="auto">
              <a:xfrm rot="5400000">
                <a:off x="1042" y="394"/>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6" name="Picture 20" descr="yinying"/>
            <p:cNvPicPr>
              <a:picLocks noChangeAspect="1" noChangeArrowheads="1"/>
            </p:cNvPicPr>
            <p:nvPr/>
          </p:nvPicPr>
          <p:blipFill>
            <a:blip r:embed="rId4" cstate="print"/>
            <a:srcRect/>
            <a:stretch>
              <a:fillRect/>
            </a:stretch>
          </p:blipFill>
          <p:spPr bwMode="auto">
            <a:xfrm rot="5400000">
              <a:off x="2570" y="-888"/>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134"/>
            <p:cNvSpPr>
              <a:spLocks noChangeArrowheads="1"/>
            </p:cNvSpPr>
            <p:nvPr/>
          </p:nvSpPr>
          <p:spPr bwMode="auto">
            <a:xfrm>
              <a:off x="1482" y="1237"/>
              <a:ext cx="6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lvl1pPr eaLnBrk="0" hangingPunct="0">
                <a:defRPr sz="4000" baseline="-25000">
                  <a:solidFill>
                    <a:schemeClr val="tx1"/>
                  </a:solidFill>
                  <a:latin typeface="Arial" panose="020B0604020202090204" pitchFamily="34" charset="0"/>
                  <a:ea typeface="宋体" charset="-122"/>
                </a:defRPr>
              </a:lvl1pPr>
              <a:lvl2pPr marL="742950" indent="-285750" eaLnBrk="0" hangingPunct="0">
                <a:defRPr sz="4000" baseline="-25000">
                  <a:solidFill>
                    <a:schemeClr val="tx1"/>
                  </a:solidFill>
                  <a:latin typeface="Arial" panose="020B0604020202090204" pitchFamily="34" charset="0"/>
                  <a:ea typeface="宋体" charset="-122"/>
                </a:defRPr>
              </a:lvl2pPr>
              <a:lvl3pPr marL="1143000" indent="-228600" eaLnBrk="0" hangingPunct="0">
                <a:defRPr sz="4000" baseline="-25000">
                  <a:solidFill>
                    <a:schemeClr val="tx1"/>
                  </a:solidFill>
                  <a:latin typeface="Arial" panose="020B0604020202090204" pitchFamily="34" charset="0"/>
                  <a:ea typeface="宋体" charset="-122"/>
                </a:defRPr>
              </a:lvl3pPr>
              <a:lvl4pPr marL="1600200" indent="-228600" eaLnBrk="0" hangingPunct="0">
                <a:defRPr sz="4000" baseline="-25000">
                  <a:solidFill>
                    <a:schemeClr val="tx1"/>
                  </a:solidFill>
                  <a:latin typeface="Arial" panose="020B0604020202090204" pitchFamily="34" charset="0"/>
                  <a:ea typeface="宋体" charset="-122"/>
                </a:defRPr>
              </a:lvl4pPr>
              <a:lvl5pPr marL="2057400" indent="-228600" eaLnBrk="0" hangingPunct="0">
                <a:defRPr sz="4000" baseline="-25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4000" baseline="-25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4000" baseline="-25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4000" baseline="-25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4000" baseline="-25000">
                  <a:solidFill>
                    <a:schemeClr val="tx1"/>
                  </a:solidFill>
                  <a:latin typeface="Arial" panose="020B0604020202090204" pitchFamily="34" charset="0"/>
                  <a:ea typeface="宋体" charset="-122"/>
                </a:defRPr>
              </a:lvl9pPr>
            </a:lstStyle>
            <a:p>
              <a:pPr eaLnBrk="1" hangingPunct="1">
                <a:spcBef>
                  <a:spcPct val="50000"/>
                </a:spcBef>
              </a:pPr>
              <a:r>
                <a:rPr lang="zh-CN" altLang="en-US" sz="2400" b="1" baseline="0">
                  <a:solidFill>
                    <a:schemeClr val="accent1"/>
                  </a:solidFill>
                  <a:ea typeface="黑体" pitchFamily="49" charset="-122"/>
                </a:rPr>
                <a:t>第一章</a:t>
              </a:r>
              <a:endParaRPr lang="zh-CN" altLang="en-US" sz="2400" b="1" baseline="0">
                <a:solidFill>
                  <a:schemeClr val="accent1"/>
                </a:solidFill>
                <a:ea typeface="黑体" pitchFamily="49" charset="-122"/>
              </a:endParaRPr>
            </a:p>
          </p:txBody>
        </p:sp>
        <p:sp>
          <p:nvSpPr>
            <p:cNvPr id="44" name="Rectangle 134"/>
            <p:cNvSpPr>
              <a:spLocks noChangeArrowheads="1"/>
            </p:cNvSpPr>
            <p:nvPr/>
          </p:nvSpPr>
          <p:spPr bwMode="auto">
            <a:xfrm>
              <a:off x="1474" y="1547"/>
              <a:ext cx="22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lvl1pPr eaLnBrk="0" hangingPunct="0">
                <a:defRPr sz="4000" baseline="-25000">
                  <a:solidFill>
                    <a:schemeClr val="tx1"/>
                  </a:solidFill>
                  <a:latin typeface="Arial" panose="020B0604020202090204" pitchFamily="34" charset="0"/>
                  <a:ea typeface="宋体" charset="-122"/>
                </a:defRPr>
              </a:lvl1pPr>
              <a:lvl2pPr marL="742950" indent="-285750" eaLnBrk="0" hangingPunct="0">
                <a:defRPr sz="4000" baseline="-25000">
                  <a:solidFill>
                    <a:schemeClr val="tx1"/>
                  </a:solidFill>
                  <a:latin typeface="Arial" panose="020B0604020202090204" pitchFamily="34" charset="0"/>
                  <a:ea typeface="宋体" charset="-122"/>
                </a:defRPr>
              </a:lvl2pPr>
              <a:lvl3pPr marL="1143000" indent="-228600" eaLnBrk="0" hangingPunct="0">
                <a:defRPr sz="4000" baseline="-25000">
                  <a:solidFill>
                    <a:schemeClr val="tx1"/>
                  </a:solidFill>
                  <a:latin typeface="Arial" panose="020B0604020202090204" pitchFamily="34" charset="0"/>
                  <a:ea typeface="宋体" charset="-122"/>
                </a:defRPr>
              </a:lvl3pPr>
              <a:lvl4pPr marL="1600200" indent="-228600" eaLnBrk="0" hangingPunct="0">
                <a:defRPr sz="4000" baseline="-25000">
                  <a:solidFill>
                    <a:schemeClr val="tx1"/>
                  </a:solidFill>
                  <a:latin typeface="Arial" panose="020B0604020202090204" pitchFamily="34" charset="0"/>
                  <a:ea typeface="宋体" charset="-122"/>
                </a:defRPr>
              </a:lvl4pPr>
              <a:lvl5pPr marL="2057400" indent="-228600" eaLnBrk="0" hangingPunct="0">
                <a:defRPr sz="4000" baseline="-25000">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sz="4000" baseline="-25000">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sz="4000" baseline="-25000">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sz="4000" baseline="-25000">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sz="4000" baseline="-25000">
                  <a:solidFill>
                    <a:schemeClr val="tx1"/>
                  </a:solidFill>
                  <a:latin typeface="Arial" panose="020B0604020202090204" pitchFamily="34" charset="0"/>
                  <a:ea typeface="宋体" charset="-122"/>
                </a:defRPr>
              </a:lvl9pPr>
            </a:lstStyle>
            <a:p>
              <a:pPr eaLnBrk="1" hangingPunct="1">
                <a:spcBef>
                  <a:spcPct val="50000"/>
                </a:spcBef>
              </a:pPr>
              <a:r>
                <a:rPr lang="zh-CN" altLang="en-US" sz="2000" b="1" baseline="0">
                  <a:solidFill>
                    <a:srgbClr val="777777"/>
                  </a:solidFill>
                  <a:ea typeface="黑体" pitchFamily="49" charset="-122"/>
                </a:rPr>
                <a:t>点击修改文字内容为目录内容</a:t>
              </a:r>
              <a:endParaRPr lang="zh-CN" altLang="en-US" sz="2000" b="1" baseline="0">
                <a:solidFill>
                  <a:srgbClr val="777777"/>
                </a:solidFill>
                <a:ea typeface="黑体" pitchFamily="49" charset="-122"/>
              </a:endParaRPr>
            </a:p>
          </p:txBody>
        </p:sp>
      </p:grpSp>
      <p:sp>
        <p:nvSpPr>
          <p:cNvPr id="46" name="文本框 45"/>
          <p:cNvSpPr txBox="1"/>
          <p:nvPr userDrawn="1"/>
        </p:nvSpPr>
        <p:spPr>
          <a:xfrm>
            <a:off x="2915920" y="431165"/>
            <a:ext cx="3460750" cy="829945"/>
          </a:xfrm>
          <a:prstGeom prst="rect">
            <a:avLst/>
          </a:prstGeom>
          <a:noFill/>
        </p:spPr>
        <p:txBody>
          <a:bodyPr wrap="square" rtlCol="0">
            <a:spAutoFit/>
          </a:bodyPr>
          <a:p>
            <a:r>
              <a:rPr lang="en-US" altLang="zh-CN" sz="4800" b="1">
                <a:solidFill>
                  <a:srgbClr val="2E4DFE"/>
                </a:solidFill>
                <a:effectLst>
                  <a:outerShdw blurRad="38100" dist="25400" dir="5400000" algn="ctr" rotWithShape="0">
                    <a:srgbClr val="6E747A">
                      <a:alpha val="43000"/>
                    </a:srgbClr>
                  </a:outerShdw>
                </a:effectLst>
                <a:latin typeface="Heiti SC Medium" panose="02000000000000000000" charset="-122"/>
                <a:ea typeface="Heiti SC Medium" panose="02000000000000000000" charset="-122"/>
              </a:rPr>
              <a:t>Content</a:t>
            </a:r>
            <a:endParaRPr lang="en-US" altLang="zh-CN" sz="4800" b="1">
              <a:solidFill>
                <a:srgbClr val="2E4DFE"/>
              </a:solidFill>
              <a:effectLst>
                <a:outerShdw blurRad="38100" dist="25400" dir="5400000" algn="ctr" rotWithShape="0">
                  <a:srgbClr val="6E747A">
                    <a:alpha val="43000"/>
                  </a:srgbClr>
                </a:outerShdw>
              </a:effectLst>
              <a:latin typeface="Heiti SC Medium" panose="02000000000000000000" charset="-122"/>
              <a:ea typeface="Heiti SC Medium" panose="02000000000000000000" charset="-122"/>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Header 01 (16:9)">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9" name="Content Placeholder 8"/>
          <p:cNvSpPr>
            <a:spLocks noGrp="1"/>
          </p:cNvSpPr>
          <p:nvPr>
            <p:ph sz="quarter" idx="10"/>
          </p:nvPr>
        </p:nvSpPr>
        <p:spPr>
          <a:xfrm>
            <a:off x="838200" y="666504"/>
            <a:ext cx="10609263" cy="619657"/>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rtlCol="0" anchor="ctr">
            <a:spAutoFit/>
          </a:bodyPr>
          <a:lstStyle>
            <a:lvl1pPr indent="0" algn="l">
              <a:lnSpc>
                <a:spcPct val="150000"/>
              </a:lnSpc>
              <a:defRPr lang="en-US" sz="3000" b="1" dirty="0" smtClean="0">
                <a:latin typeface="Source Sans Pro" panose="020B0503030403020204" pitchFamily="34" charset="0"/>
                <a:ea typeface="PingFang SC Medium" panose="020B0400000000000000" pitchFamily="34" charset="-122"/>
                <a:cs typeface="+mj-cs"/>
              </a:defRPr>
            </a:lvl1pPr>
          </a:lstStyle>
          <a:p>
            <a:pPr marL="0" lvl="0">
              <a:lnSpc>
                <a:spcPct val="150000"/>
              </a:lnSpc>
              <a:spcBef>
                <a:spcPct val="0"/>
              </a:spcBef>
              <a:buNone/>
            </a:pPr>
            <a:r>
              <a:rPr lang="en-US" dirty="0"/>
              <a:t>Click to edit Master text styles</a:t>
            </a:r>
            <a:endParaRPr lang="en-US" dirty="0"/>
          </a:p>
        </p:txBody>
      </p:sp>
      <p:sp>
        <p:nvSpPr>
          <p:cNvPr id="11" name="Content Placeholder 8"/>
          <p:cNvSpPr>
            <a:spLocks noGrp="1"/>
          </p:cNvSpPr>
          <p:nvPr>
            <p:ph sz="quarter" idx="11"/>
          </p:nvPr>
        </p:nvSpPr>
        <p:spPr>
          <a:xfrm>
            <a:off x="838200" y="1251290"/>
            <a:ext cx="10609263" cy="359907"/>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rtlCol="0" anchor="ctr">
            <a:spAutoFit/>
          </a:bodyPr>
          <a:lstStyle>
            <a:lvl1pPr marL="0" algn="l" defTabSz="914400" rtl="0" eaLnBrk="1" latinLnBrk="0" hangingPunct="1">
              <a:lnSpc>
                <a:spcPct val="150000"/>
              </a:lnSpc>
              <a:defRPr lang="en-US" sz="1800" b="1" kern="1200" dirty="0" smtClean="0">
                <a:solidFill>
                  <a:srgbClr val="2F49DA"/>
                </a:solidFill>
                <a:latin typeface="DIN Medium" pitchFamily="2" charset="77"/>
                <a:ea typeface="PingFang SC Regular" panose="020B0400000000000000" pitchFamily="34" charset="-122"/>
                <a:cs typeface="+mn-cs"/>
              </a:defRPr>
            </a:lvl1pPr>
          </a:lstStyle>
          <a:p>
            <a:pPr marL="0" lvl="0">
              <a:lnSpc>
                <a:spcPct val="150000"/>
              </a:lnSpc>
              <a:spcBef>
                <a:spcPct val="0"/>
              </a:spcBef>
              <a:buNone/>
            </a:pPr>
            <a:r>
              <a:rPr lang="en-US" dirty="0"/>
              <a:t>Click to edit Master text styles</a:t>
            </a:r>
            <a:endParaRPr lang="en-US" dirty="0"/>
          </a:p>
        </p:txBody>
      </p:sp>
      <p:sp>
        <p:nvSpPr>
          <p:cNvPr id="17" name="Picture Placeholder 16"/>
          <p:cNvSpPr>
            <a:spLocks noGrp="1"/>
          </p:cNvSpPr>
          <p:nvPr>
            <p:ph type="pic" sz="quarter" idx="14"/>
          </p:nvPr>
        </p:nvSpPr>
        <p:spPr>
          <a:xfrm>
            <a:off x="838201" y="1941966"/>
            <a:ext cx="3051254" cy="4471987"/>
          </a:xfrm>
          <a:prstGeom prst="rect">
            <a:avLst/>
          </a:prstGeom>
        </p:spPr>
        <p:txBody>
          <a:bodyPr/>
          <a:lstStyle/>
          <a:p>
            <a:endParaRPr lang="en-US"/>
          </a:p>
        </p:txBody>
      </p:sp>
      <p:sp>
        <p:nvSpPr>
          <p:cNvPr id="18" name="Triangle 17"/>
          <p:cNvSpPr/>
          <p:nvPr userDrawn="1"/>
        </p:nvSpPr>
        <p:spPr>
          <a:xfrm rot="5400000">
            <a:off x="3320185" y="3918808"/>
            <a:ext cx="2240280" cy="290221"/>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16"/>
          <p:cNvSpPr>
            <a:spLocks noGrp="1"/>
          </p:cNvSpPr>
          <p:nvPr>
            <p:ph type="pic" sz="quarter" idx="15"/>
          </p:nvPr>
        </p:nvSpPr>
        <p:spPr>
          <a:xfrm>
            <a:off x="4991195" y="1941967"/>
            <a:ext cx="3051254" cy="4471986"/>
          </a:xfrm>
          <a:prstGeom prst="rect">
            <a:avLst/>
          </a:prstGeom>
        </p:spPr>
        <p:txBody>
          <a:bodyPr/>
          <a:lstStyle/>
          <a:p>
            <a:endParaRPr lang="en-US"/>
          </a:p>
        </p:txBody>
      </p:sp>
      <p:sp>
        <p:nvSpPr>
          <p:cNvPr id="20" name="Content Placeholder 11"/>
          <p:cNvSpPr>
            <a:spLocks noGrp="1"/>
          </p:cNvSpPr>
          <p:nvPr>
            <p:ph sz="quarter" idx="12" hasCustomPrompt="1"/>
          </p:nvPr>
        </p:nvSpPr>
        <p:spPr>
          <a:xfrm>
            <a:off x="8448675" y="1941965"/>
            <a:ext cx="2998788" cy="4471987"/>
          </a:xfrm>
          <a:prstGeom prst="rect">
            <a:avLst/>
          </a:prstGeom>
        </p:spPr>
        <p:txBody>
          <a:bodyPr/>
          <a:lstStyle>
            <a:lvl1pPr marL="285750" indent="-285750">
              <a:lnSpc>
                <a:spcPct val="150000"/>
              </a:lnSpc>
              <a:spcBef>
                <a:spcPts val="0"/>
              </a:spcBef>
              <a:spcAft>
                <a:spcPts val="1800"/>
              </a:spcAft>
              <a:buFont typeface="Arial" panose="020B0604020202090204" pitchFamily="34" charset="0"/>
              <a:buChar char="•"/>
              <a:defRPr sz="1800" b="0" i="0">
                <a:latin typeface="PingFang SC Medium" panose="020B0400000000000000" pitchFamily="34" charset="-122"/>
                <a:ea typeface="PingFang SC Medium" panose="020B0400000000000000" pitchFamily="34" charset="-122"/>
              </a:defRPr>
            </a:lvl1pPr>
            <a:lvl2pPr marL="742950" indent="-285750">
              <a:buFont typeface="Arial" panose="020B0604020202090204" pitchFamily="34" charset="0"/>
              <a:buChar char="•"/>
              <a:defRPr sz="1800" b="0" i="0"/>
            </a:lvl2pPr>
            <a:lvl3pPr marL="914400" indent="0">
              <a:buNone/>
              <a:defRPr sz="1800"/>
            </a:lvl3pPr>
            <a:lvl4pPr marL="1371600" indent="0">
              <a:buNone/>
              <a:defRPr sz="1800"/>
            </a:lvl4pPr>
            <a:lvl5pPr marL="1828800" indent="0">
              <a:buNone/>
              <a:defRPr sz="1800"/>
            </a:lvl5pPr>
          </a:lstStyle>
          <a:p>
            <a:pPr lvl="0"/>
            <a:r>
              <a:rPr lang="en-US" altLang="zh-CN" dirty="0"/>
              <a:t>Paragraph</a:t>
            </a:r>
            <a:r>
              <a:rPr lang="zh-CN" altLang="en-US" dirty="0"/>
              <a:t> </a:t>
            </a:r>
            <a:r>
              <a:rPr lang="en-US" altLang="zh-CN" dirty="0"/>
              <a:t>1</a:t>
            </a:r>
            <a:endParaRPr lang="en-US" altLang="zh-CN" dirty="0"/>
          </a:p>
          <a:p>
            <a:pPr lvl="0"/>
            <a:r>
              <a:rPr lang="en-US" altLang="zh-CN" dirty="0"/>
              <a:t>Paragraph</a:t>
            </a:r>
            <a:r>
              <a:rPr lang="zh-CN" altLang="en-US" dirty="0"/>
              <a:t> </a:t>
            </a:r>
            <a:r>
              <a:rPr lang="en-US" altLang="zh-CN" dirty="0"/>
              <a:t>2</a:t>
            </a:r>
            <a:endParaRPr lang="en-US" dirty="0"/>
          </a:p>
          <a:p>
            <a:pPr lvl="0"/>
            <a:endParaRPr lang="en-US" dirty="0"/>
          </a:p>
          <a:p>
            <a:pPr lvl="1"/>
            <a:endParaRPr lang="en-US" dirty="0"/>
          </a:p>
        </p:txBody>
      </p:sp>
      <p:pic>
        <p:nvPicPr>
          <p:cNvPr id="5" name="图片 4" descr="header_ict"/>
          <p:cNvPicPr>
            <a:picLocks noChangeAspect="1"/>
          </p:cNvPicPr>
          <p:nvPr userDrawn="1"/>
        </p:nvPicPr>
        <p:blipFill>
          <a:blip r:embed="rId2"/>
          <a:stretch>
            <a:fillRect/>
          </a:stretch>
        </p:blipFill>
        <p:spPr>
          <a:xfrm>
            <a:off x="9187815" y="127000"/>
            <a:ext cx="2888615" cy="436245"/>
          </a:xfrm>
          <a:prstGeom prst="rect">
            <a:avLst/>
          </a:prstGeom>
        </p:spPr>
      </p:pic>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Header 01 (16:9)">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9" name="Content Placeholder 8"/>
          <p:cNvSpPr>
            <a:spLocks noGrp="1"/>
          </p:cNvSpPr>
          <p:nvPr>
            <p:ph sz="quarter" idx="10"/>
          </p:nvPr>
        </p:nvSpPr>
        <p:spPr>
          <a:xfrm>
            <a:off x="838200" y="666504"/>
            <a:ext cx="5271089" cy="619657"/>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rtlCol="0" anchor="ctr">
            <a:spAutoFit/>
          </a:bodyPr>
          <a:lstStyle>
            <a:lvl1pPr indent="0" algn="l">
              <a:lnSpc>
                <a:spcPct val="150000"/>
              </a:lnSpc>
              <a:defRPr lang="en-US" sz="3000" b="1" dirty="0" smtClean="0">
                <a:latin typeface="Source Sans Pro" panose="020B0503030403020204" pitchFamily="34" charset="0"/>
                <a:ea typeface="PingFang SC Medium" panose="020B0400000000000000" pitchFamily="34" charset="-122"/>
                <a:cs typeface="+mj-cs"/>
              </a:defRPr>
            </a:lvl1pPr>
          </a:lstStyle>
          <a:p>
            <a:pPr marL="0" lvl="0">
              <a:lnSpc>
                <a:spcPct val="150000"/>
              </a:lnSpc>
              <a:spcBef>
                <a:spcPct val="0"/>
              </a:spcBef>
              <a:buNone/>
            </a:pPr>
            <a:r>
              <a:rPr lang="en-US" dirty="0"/>
              <a:t>Click to edit Master text styles</a:t>
            </a:r>
            <a:endParaRPr lang="en-US" dirty="0"/>
          </a:p>
        </p:txBody>
      </p:sp>
      <p:sp>
        <p:nvSpPr>
          <p:cNvPr id="11" name="Content Placeholder 8"/>
          <p:cNvSpPr>
            <a:spLocks noGrp="1"/>
          </p:cNvSpPr>
          <p:nvPr>
            <p:ph sz="quarter" idx="11"/>
          </p:nvPr>
        </p:nvSpPr>
        <p:spPr>
          <a:xfrm>
            <a:off x="838200" y="1251290"/>
            <a:ext cx="5271089" cy="359907"/>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rtlCol="0" anchor="ctr">
            <a:spAutoFit/>
          </a:bodyPr>
          <a:lstStyle>
            <a:lvl1pPr marL="0" algn="l" defTabSz="914400" rtl="0" eaLnBrk="1" latinLnBrk="0" hangingPunct="1">
              <a:lnSpc>
                <a:spcPct val="150000"/>
              </a:lnSpc>
              <a:defRPr lang="en-US" sz="1800" b="1" kern="1200" dirty="0" smtClean="0">
                <a:solidFill>
                  <a:srgbClr val="2F49DA"/>
                </a:solidFill>
                <a:latin typeface="DIN Medium" pitchFamily="2" charset="77"/>
                <a:ea typeface="PingFang SC Regular" panose="020B0400000000000000" pitchFamily="34" charset="-122"/>
                <a:cs typeface="+mn-cs"/>
              </a:defRPr>
            </a:lvl1pPr>
          </a:lstStyle>
          <a:p>
            <a:pPr marL="0" lvl="0">
              <a:lnSpc>
                <a:spcPct val="150000"/>
              </a:lnSpc>
              <a:spcBef>
                <a:spcPct val="0"/>
              </a:spcBef>
              <a:buNone/>
            </a:pPr>
            <a:r>
              <a:rPr lang="en-US" dirty="0"/>
              <a:t>Click to edit Master text styles</a:t>
            </a:r>
            <a:endParaRPr lang="en-US" dirty="0"/>
          </a:p>
        </p:txBody>
      </p:sp>
      <p:sp>
        <p:nvSpPr>
          <p:cNvPr id="20" name="Content Placeholder 11"/>
          <p:cNvSpPr>
            <a:spLocks noGrp="1"/>
          </p:cNvSpPr>
          <p:nvPr>
            <p:ph sz="quarter" idx="12" hasCustomPrompt="1"/>
          </p:nvPr>
        </p:nvSpPr>
        <p:spPr>
          <a:xfrm>
            <a:off x="838199" y="1870948"/>
            <a:ext cx="5271089" cy="1026152"/>
          </a:xfrm>
          <a:prstGeom prst="rect">
            <a:avLst/>
          </a:prstGeom>
        </p:spPr>
        <p:txBody>
          <a:bodyPr/>
          <a:lstStyle>
            <a:lvl1pPr marL="285750" indent="-285750">
              <a:lnSpc>
                <a:spcPct val="150000"/>
              </a:lnSpc>
              <a:spcBef>
                <a:spcPts val="0"/>
              </a:spcBef>
              <a:spcAft>
                <a:spcPts val="1800"/>
              </a:spcAft>
              <a:buFont typeface="Arial" panose="020B0604020202090204" pitchFamily="34" charset="0"/>
              <a:buChar char="•"/>
              <a:defRPr sz="1800" b="0" i="0">
                <a:latin typeface="PingFang SC Medium" panose="020B0400000000000000" pitchFamily="34" charset="-122"/>
                <a:ea typeface="PingFang SC Medium" panose="020B0400000000000000" pitchFamily="34" charset="-122"/>
              </a:defRPr>
            </a:lvl1pPr>
            <a:lvl2pPr marL="742950" indent="-285750">
              <a:buFont typeface="Arial" panose="020B0604020202090204" pitchFamily="34" charset="0"/>
              <a:buChar char="•"/>
              <a:defRPr sz="1800" b="0" i="0"/>
            </a:lvl2pPr>
            <a:lvl3pPr marL="914400" indent="0">
              <a:buNone/>
              <a:defRPr sz="1800"/>
            </a:lvl3pPr>
            <a:lvl4pPr marL="1371600" indent="0">
              <a:buNone/>
              <a:defRPr sz="1800"/>
            </a:lvl4pPr>
            <a:lvl5pPr marL="1828800" indent="0">
              <a:buNone/>
              <a:defRPr sz="1800"/>
            </a:lvl5pPr>
          </a:lstStyle>
          <a:p>
            <a:pPr lvl="0"/>
            <a:r>
              <a:rPr lang="en-US" altLang="zh-CN" dirty="0"/>
              <a:t>Paragraph</a:t>
            </a:r>
            <a:r>
              <a:rPr lang="zh-CN" altLang="en-US" dirty="0"/>
              <a:t> </a:t>
            </a:r>
            <a:r>
              <a:rPr lang="en-US" altLang="zh-CN" dirty="0"/>
              <a:t>1</a:t>
            </a:r>
            <a:endParaRPr lang="en-US" altLang="zh-CN" dirty="0"/>
          </a:p>
          <a:p>
            <a:pPr lvl="0"/>
            <a:r>
              <a:rPr lang="en-US" altLang="zh-CN" dirty="0"/>
              <a:t>Paragraph</a:t>
            </a:r>
            <a:r>
              <a:rPr lang="zh-CN" altLang="en-US" dirty="0"/>
              <a:t> </a:t>
            </a:r>
            <a:r>
              <a:rPr lang="en-US" altLang="zh-CN" dirty="0"/>
              <a:t>2</a:t>
            </a:r>
            <a:endParaRPr lang="en-US" dirty="0"/>
          </a:p>
          <a:p>
            <a:pPr lvl="0"/>
            <a:endParaRPr lang="en-US" dirty="0"/>
          </a:p>
          <a:p>
            <a:pPr lvl="1"/>
            <a:endParaRPr lang="en-US" dirty="0"/>
          </a:p>
        </p:txBody>
      </p:sp>
      <p:sp>
        <p:nvSpPr>
          <p:cNvPr id="22" name="Picture Placeholder 16"/>
          <p:cNvSpPr>
            <a:spLocks noGrp="1"/>
          </p:cNvSpPr>
          <p:nvPr>
            <p:ph type="pic" sz="quarter" idx="14"/>
          </p:nvPr>
        </p:nvSpPr>
        <p:spPr>
          <a:xfrm>
            <a:off x="6365133" y="666504"/>
            <a:ext cx="4988668" cy="4872146"/>
          </a:xfrm>
          <a:prstGeom prst="rect">
            <a:avLst/>
          </a:prstGeom>
        </p:spPr>
        <p:txBody>
          <a:bodyPr/>
          <a:lstStyle/>
          <a:p>
            <a:endParaRPr lang="en-US"/>
          </a:p>
        </p:txBody>
      </p:sp>
      <p:sp>
        <p:nvSpPr>
          <p:cNvPr id="23" name="Picture Placeholder 16"/>
          <p:cNvSpPr>
            <a:spLocks noGrp="1"/>
          </p:cNvSpPr>
          <p:nvPr>
            <p:ph type="pic" sz="quarter" idx="15"/>
          </p:nvPr>
        </p:nvSpPr>
        <p:spPr>
          <a:xfrm>
            <a:off x="838200" y="3170637"/>
            <a:ext cx="5271089" cy="2368013"/>
          </a:xfrm>
          <a:prstGeom prst="rect">
            <a:avLst/>
          </a:prstGeom>
        </p:spPr>
        <p:txBody>
          <a:bodyPr/>
          <a:lstStyle/>
          <a:p>
            <a:endParaRPr lang="en-US"/>
          </a:p>
        </p:txBody>
      </p:sp>
      <p:cxnSp>
        <p:nvCxnSpPr>
          <p:cNvPr id="24" name="直线连接符 4"/>
          <p:cNvCxnSpPr/>
          <p:nvPr userDrawn="1"/>
        </p:nvCxnSpPr>
        <p:spPr>
          <a:xfrm>
            <a:off x="0" y="6150279"/>
            <a:ext cx="12192000" cy="0"/>
          </a:xfrm>
          <a:prstGeom prst="line">
            <a:avLst/>
          </a:prstGeom>
          <a:ln>
            <a:solidFill>
              <a:srgbClr val="2E4DFE"/>
            </a:solidFill>
          </a:ln>
        </p:spPr>
        <p:style>
          <a:lnRef idx="1">
            <a:schemeClr val="accent1"/>
          </a:lnRef>
          <a:fillRef idx="0">
            <a:schemeClr val="accent1"/>
          </a:fillRef>
          <a:effectRef idx="0">
            <a:schemeClr val="accent1"/>
          </a:effectRef>
          <a:fontRef idx="minor">
            <a:schemeClr val="tx1"/>
          </a:fontRef>
        </p:style>
      </p:cxnSp>
      <p:sp>
        <p:nvSpPr>
          <p:cNvPr id="25" name="文本框 5"/>
          <p:cNvSpPr txBox="1"/>
          <p:nvPr userDrawn="1"/>
        </p:nvSpPr>
        <p:spPr>
          <a:xfrm>
            <a:off x="9895919" y="6339304"/>
            <a:ext cx="1620957" cy="276999"/>
          </a:xfrm>
          <a:prstGeom prst="rect">
            <a:avLst/>
          </a:prstGeom>
          <a:noFill/>
        </p:spPr>
        <p:txBody>
          <a:bodyPr wrap="none" rtlCol="0">
            <a:spAutoFit/>
          </a:bodyPr>
          <a:lstStyle/>
          <a:p>
            <a:r>
              <a:rPr kumimoji="1" lang="en-US" altLang="zh-CN" sz="1200" b="0" i="0" dirty="0" err="1">
                <a:solidFill>
                  <a:srgbClr val="2E4DFE"/>
                </a:solidFill>
                <a:latin typeface="DIN" pitchFamily="2" charset="0"/>
              </a:rPr>
              <a:t>www.shannonai.com</a:t>
            </a:r>
            <a:endParaRPr kumimoji="1" lang="zh-CN" altLang="en-US" sz="1200" b="0" i="0" dirty="0">
              <a:solidFill>
                <a:srgbClr val="2E4DFE"/>
              </a:solidFill>
              <a:latin typeface="DIN" pitchFamily="2" charset="0"/>
            </a:endParaRPr>
          </a:p>
        </p:txBody>
      </p:sp>
      <p:pic>
        <p:nvPicPr>
          <p:cNvPr id="26" name="图片 2"/>
          <p:cNvPicPr>
            <a:picLocks noChangeAspect="1"/>
          </p:cNvPicPr>
          <p:nvPr userDrawn="1"/>
        </p:nvPicPr>
        <p:blipFill>
          <a:blip r:embed="rId2"/>
          <a:stretch>
            <a:fillRect/>
          </a:stretch>
        </p:blipFill>
        <p:spPr>
          <a:xfrm>
            <a:off x="1055688" y="6373403"/>
            <a:ext cx="1655747" cy="208800"/>
          </a:xfrm>
          <a:prstGeom prst="rect">
            <a:avLst/>
          </a:prstGeom>
        </p:spPr>
      </p:pic>
      <p:pic>
        <p:nvPicPr>
          <p:cNvPr id="5" name="图片 4" descr="header_ict"/>
          <p:cNvPicPr>
            <a:picLocks noChangeAspect="1"/>
          </p:cNvPicPr>
          <p:nvPr userDrawn="1"/>
        </p:nvPicPr>
        <p:blipFill>
          <a:blip r:embed="rId3"/>
          <a:stretch>
            <a:fillRect/>
          </a:stretch>
        </p:blipFill>
        <p:spPr>
          <a:xfrm>
            <a:off x="9187815" y="127000"/>
            <a:ext cx="2888615" cy="436245"/>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er 01 (16:9)">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p>
            <a:fld id="{86CB4B4D-7CA3-9044-876B-883B54F8677D}" type="slidenum">
              <a:rPr/>
            </a:fld>
            <a:endParaRPr dirty="0"/>
          </a:p>
        </p:txBody>
      </p:sp>
      <p:sp>
        <p:nvSpPr>
          <p:cNvPr id="4" name="Slide Number"/>
          <p:cNvSpPr txBox="1"/>
          <p:nvPr userDrawn="1"/>
        </p:nvSpPr>
        <p:spPr>
          <a:xfrm>
            <a:off x="22962227" y="13140531"/>
            <a:ext cx="306885" cy="33020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US" altLang="zh-CN" smtClean="0"/>
            </a:fld>
            <a:endParaRPr lang="en-US" altLang="zh-CN" dirty="0"/>
          </a:p>
        </p:txBody>
      </p:sp>
      <p:pic>
        <p:nvPicPr>
          <p:cNvPr id="10" name="图片 4"/>
          <p:cNvPicPr>
            <a:picLocks noChangeAspect="1"/>
          </p:cNvPicPr>
          <p:nvPr userDrawn="1"/>
        </p:nvPicPr>
        <p:blipFill>
          <a:blip r:embed="rId2"/>
          <a:stretch>
            <a:fillRect/>
          </a:stretch>
        </p:blipFill>
        <p:spPr>
          <a:xfrm>
            <a:off x="723014" y="1664218"/>
            <a:ext cx="6057833" cy="3529564"/>
          </a:xfrm>
          <a:prstGeom prst="rect">
            <a:avLst/>
          </a:prstGeom>
        </p:spPr>
      </p:pic>
      <p:cxnSp>
        <p:nvCxnSpPr>
          <p:cNvPr id="11" name="Straight Connector 10"/>
          <p:cNvCxnSpPr/>
          <p:nvPr userDrawn="1"/>
        </p:nvCxnSpPr>
        <p:spPr>
          <a:xfrm>
            <a:off x="7302500" y="2103438"/>
            <a:ext cx="327025" cy="0"/>
          </a:xfrm>
          <a:prstGeom prst="line">
            <a:avLst/>
          </a:prstGeom>
          <a:ln w="76200">
            <a:solidFill>
              <a:srgbClr val="2F49DA"/>
            </a:solidFill>
          </a:ln>
        </p:spPr>
        <p:style>
          <a:lnRef idx="1">
            <a:schemeClr val="accent1"/>
          </a:lnRef>
          <a:fillRef idx="0">
            <a:schemeClr val="accent1"/>
          </a:fillRef>
          <a:effectRef idx="0">
            <a:schemeClr val="accent1"/>
          </a:effectRef>
          <a:fontRef idx="minor">
            <a:schemeClr val="tx1"/>
          </a:fontRef>
        </p:style>
      </p:cxnSp>
      <p:sp>
        <p:nvSpPr>
          <p:cNvPr id="12" name="Content Placeholder 8"/>
          <p:cNvSpPr>
            <a:spLocks noGrp="1"/>
          </p:cNvSpPr>
          <p:nvPr>
            <p:ph sz="quarter" idx="11" hasCustomPrompt="1"/>
          </p:nvPr>
        </p:nvSpPr>
        <p:spPr>
          <a:xfrm>
            <a:off x="7302500" y="1375080"/>
            <a:ext cx="4243388" cy="6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lvl1pPr marL="0" indent="0">
              <a:buNone/>
              <a:defRPr lang="en-US" sz="3000" b="0" i="0" dirty="0" smtClean="0">
                <a:latin typeface="PingFang SC Medium" panose="020B0400000000000000" pitchFamily="34" charset="-122"/>
                <a:ea typeface="PingFang SC Medium" panose="020B0400000000000000" pitchFamily="34" charset="-122"/>
                <a:cs typeface="PingFang SC Medium" panose="020B0400000000000000" pitchFamily="34" charset="-122"/>
              </a:defRPr>
            </a:lvl1pPr>
          </a:lstStyle>
          <a:p>
            <a:pPr marL="0" lvl="0">
              <a:lnSpc>
                <a:spcPct val="150000"/>
              </a:lnSpc>
            </a:pPr>
            <a:r>
              <a:rPr lang="zh-CN" altLang="en-US" dirty="0"/>
              <a:t>标题</a:t>
            </a:r>
            <a:r>
              <a:rPr lang="en-US" altLang="zh-CN" dirty="0"/>
              <a:t>1</a:t>
            </a:r>
            <a:endParaRPr lang="en-US" dirty="0"/>
          </a:p>
        </p:txBody>
      </p:sp>
      <p:sp>
        <p:nvSpPr>
          <p:cNvPr id="13" name="Content Placeholder 11"/>
          <p:cNvSpPr>
            <a:spLocks noGrp="1"/>
          </p:cNvSpPr>
          <p:nvPr>
            <p:ph sz="quarter" idx="12" hasCustomPrompt="1"/>
          </p:nvPr>
        </p:nvSpPr>
        <p:spPr>
          <a:xfrm>
            <a:off x="7302499" y="2518569"/>
            <a:ext cx="4243387" cy="2675204"/>
          </a:xfrm>
          <a:prstGeom prst="rect">
            <a:avLst/>
          </a:prstGeom>
        </p:spPr>
        <p:txBody>
          <a:bodyPr/>
          <a:lstStyle>
            <a:lvl1pPr marL="0" indent="0">
              <a:lnSpc>
                <a:spcPct val="150000"/>
              </a:lnSpc>
              <a:spcBef>
                <a:spcPts val="0"/>
              </a:spcBef>
              <a:spcAft>
                <a:spcPts val="1800"/>
              </a:spcAft>
              <a:buNone/>
              <a:defRPr sz="1800" b="0" i="0">
                <a:latin typeface="PingFang SC Medium" panose="020B0400000000000000" pitchFamily="34" charset="-122"/>
                <a:ea typeface="PingFang SC Medium" panose="020B0400000000000000" pitchFamily="34" charset="-122"/>
              </a:defRPr>
            </a:lvl1pPr>
            <a:lvl2pPr marL="457200" indent="0">
              <a:buNone/>
              <a:defRPr sz="1800" b="0" i="0"/>
            </a:lvl2pPr>
            <a:lvl3pPr marL="914400" indent="0">
              <a:buNone/>
              <a:defRPr sz="1800"/>
            </a:lvl3pPr>
            <a:lvl4pPr marL="1371600" indent="0">
              <a:buNone/>
              <a:defRPr sz="1800"/>
            </a:lvl4pPr>
            <a:lvl5pPr marL="1828800" indent="0">
              <a:buNone/>
              <a:defRPr sz="1800"/>
            </a:lvl5pPr>
          </a:lstStyle>
          <a:p>
            <a:pPr lvl="0"/>
            <a:r>
              <a:rPr lang="zh-CN" altLang="en-US" dirty="0"/>
              <a:t>段落</a:t>
            </a:r>
            <a:r>
              <a:rPr lang="en-US" altLang="zh-CN" dirty="0"/>
              <a:t>1Paragraph</a:t>
            </a:r>
            <a:r>
              <a:rPr lang="zh-CN" altLang="en-US" dirty="0"/>
              <a:t> </a:t>
            </a:r>
            <a:r>
              <a:rPr lang="en-US" altLang="zh-CN" dirty="0"/>
              <a:t>1</a:t>
            </a:r>
            <a:endParaRPr lang="en-US" altLang="zh-CN" dirty="0"/>
          </a:p>
          <a:p>
            <a:pPr lvl="0"/>
            <a:r>
              <a:rPr lang="zh-CN" altLang="en-US" dirty="0"/>
              <a:t>段落</a:t>
            </a:r>
            <a:r>
              <a:rPr lang="en-US" altLang="zh-CN" dirty="0"/>
              <a:t>2Paragraph</a:t>
            </a:r>
            <a:r>
              <a:rPr lang="zh-CN" altLang="en-US" dirty="0"/>
              <a:t> </a:t>
            </a:r>
            <a:r>
              <a:rPr lang="en-US" altLang="zh-CN" dirty="0"/>
              <a:t>2</a:t>
            </a:r>
            <a:endParaRPr lang="en-US" dirty="0"/>
          </a:p>
          <a:p>
            <a:pPr lvl="0"/>
            <a:endParaRPr lang="en-US" dirty="0"/>
          </a:p>
          <a:p>
            <a:pPr lvl="1"/>
            <a:endParaRPr lang="en-US" dirty="0"/>
          </a:p>
        </p:txBody>
      </p:sp>
      <p:cxnSp>
        <p:nvCxnSpPr>
          <p:cNvPr id="15" name="直线连接符 4"/>
          <p:cNvCxnSpPr/>
          <p:nvPr userDrawn="1"/>
        </p:nvCxnSpPr>
        <p:spPr>
          <a:xfrm>
            <a:off x="0" y="6150279"/>
            <a:ext cx="12192000" cy="0"/>
          </a:xfrm>
          <a:prstGeom prst="line">
            <a:avLst/>
          </a:prstGeom>
          <a:ln>
            <a:solidFill>
              <a:srgbClr val="2E4DFE"/>
            </a:solidFill>
          </a:ln>
        </p:spPr>
        <p:style>
          <a:lnRef idx="1">
            <a:schemeClr val="accent1"/>
          </a:lnRef>
          <a:fillRef idx="0">
            <a:schemeClr val="accent1"/>
          </a:fillRef>
          <a:effectRef idx="0">
            <a:schemeClr val="accent1"/>
          </a:effectRef>
          <a:fontRef idx="minor">
            <a:schemeClr val="tx1"/>
          </a:fontRef>
        </p:style>
      </p:cxnSp>
      <p:sp>
        <p:nvSpPr>
          <p:cNvPr id="16" name="文本框 5"/>
          <p:cNvSpPr txBox="1"/>
          <p:nvPr userDrawn="1"/>
        </p:nvSpPr>
        <p:spPr>
          <a:xfrm>
            <a:off x="9895919" y="6339304"/>
            <a:ext cx="1620957" cy="276999"/>
          </a:xfrm>
          <a:prstGeom prst="rect">
            <a:avLst/>
          </a:prstGeom>
          <a:noFill/>
        </p:spPr>
        <p:txBody>
          <a:bodyPr wrap="none" rtlCol="0">
            <a:spAutoFit/>
          </a:bodyPr>
          <a:lstStyle/>
          <a:p>
            <a:r>
              <a:rPr kumimoji="1" lang="en-US" altLang="zh-CN" sz="1200" b="0" i="0" dirty="0" err="1">
                <a:solidFill>
                  <a:srgbClr val="2E4DFE"/>
                </a:solidFill>
                <a:latin typeface="DIN" pitchFamily="2" charset="0"/>
              </a:rPr>
              <a:t>www.shannonai.com</a:t>
            </a:r>
            <a:endParaRPr kumimoji="1" lang="zh-CN" altLang="en-US" sz="1200" b="0" i="0" dirty="0">
              <a:solidFill>
                <a:srgbClr val="2E4DFE"/>
              </a:solidFill>
              <a:latin typeface="DIN" pitchFamily="2" charset="0"/>
            </a:endParaRPr>
          </a:p>
        </p:txBody>
      </p:sp>
      <p:pic>
        <p:nvPicPr>
          <p:cNvPr id="17" name="图片 2"/>
          <p:cNvPicPr>
            <a:picLocks noChangeAspect="1"/>
          </p:cNvPicPr>
          <p:nvPr userDrawn="1"/>
        </p:nvPicPr>
        <p:blipFill>
          <a:blip r:embed="rId3"/>
          <a:stretch>
            <a:fillRect/>
          </a:stretch>
        </p:blipFill>
        <p:spPr>
          <a:xfrm>
            <a:off x="1055688" y="6373403"/>
            <a:ext cx="1655747" cy="208800"/>
          </a:xfrm>
          <a:prstGeom prst="rect">
            <a:avLst/>
          </a:prstGeom>
        </p:spPr>
      </p:pic>
      <p:pic>
        <p:nvPicPr>
          <p:cNvPr id="5" name="图片 4" descr="header_ict"/>
          <p:cNvPicPr>
            <a:picLocks noChangeAspect="1"/>
          </p:cNvPicPr>
          <p:nvPr userDrawn="1"/>
        </p:nvPicPr>
        <p:blipFill>
          <a:blip r:embed="rId4"/>
          <a:stretch>
            <a:fillRect/>
          </a:stretch>
        </p:blipFill>
        <p:spPr>
          <a:xfrm>
            <a:off x="9187815" y="127000"/>
            <a:ext cx="2888615" cy="436245"/>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Header 01 (16:9)">
    <p:spTree>
      <p:nvGrpSpPr>
        <p:cNvPr id="1" name=""/>
        <p:cNvGrpSpPr/>
        <p:nvPr/>
      </p:nvGrpSpPr>
      <p:grpSpPr>
        <a:xfrm>
          <a:off x="0" y="0"/>
          <a:ext cx="0" cy="0"/>
          <a:chOff x="0" y="0"/>
          <a:chExt cx="0" cy="0"/>
        </a:xfrm>
      </p:grpSpPr>
      <p:sp>
        <p:nvSpPr>
          <p:cNvPr id="16" name="Rectangle 15"/>
          <p:cNvSpPr/>
          <p:nvPr userDrawn="1"/>
        </p:nvSpPr>
        <p:spPr>
          <a:xfrm>
            <a:off x="408214" y="1164545"/>
            <a:ext cx="912586" cy="912586"/>
          </a:xfrm>
          <a:prstGeom prst="rect">
            <a:avLst/>
          </a:prstGeom>
          <a:solidFill>
            <a:srgbClr val="2E4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5997121" y="5030099"/>
            <a:ext cx="912586" cy="912586"/>
          </a:xfrm>
          <a:prstGeom prst="rect">
            <a:avLst/>
          </a:prstGeom>
          <a:solidFill>
            <a:srgbClr val="2E4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cNvSpPr txBox="1">
            <a:spLocks noGrp="1"/>
          </p:cNvSpPr>
          <p:nvPr>
            <p:ph type="sldNum" sz="quarter" idx="2"/>
          </p:nvPr>
        </p:nvSpPr>
        <p:spPr>
          <a:prstGeom prst="rect">
            <a:avLst/>
          </a:prstGeom>
        </p:spPr>
        <p:txBody>
          <a:bodyPr/>
          <a:lstStyle/>
          <a:p>
            <a:fld id="{86CB4B4D-7CA3-9044-876B-883B54F8677D}" type="slidenum">
              <a:rPr/>
            </a:fld>
            <a:endParaRPr/>
          </a:p>
        </p:txBody>
      </p:sp>
      <p:cxnSp>
        <p:nvCxnSpPr>
          <p:cNvPr id="13" name="Straight Connector 12"/>
          <p:cNvCxnSpPr/>
          <p:nvPr userDrawn="1"/>
        </p:nvCxnSpPr>
        <p:spPr>
          <a:xfrm>
            <a:off x="7302500" y="2103438"/>
            <a:ext cx="327025" cy="0"/>
          </a:xfrm>
          <a:prstGeom prst="line">
            <a:avLst/>
          </a:prstGeom>
          <a:ln w="76200">
            <a:solidFill>
              <a:srgbClr val="2F49DA"/>
            </a:solidFill>
          </a:ln>
        </p:spPr>
        <p:style>
          <a:lnRef idx="1">
            <a:schemeClr val="accent1"/>
          </a:lnRef>
          <a:fillRef idx="0">
            <a:schemeClr val="accent1"/>
          </a:fillRef>
          <a:effectRef idx="0">
            <a:schemeClr val="accent1"/>
          </a:effectRef>
          <a:fontRef idx="minor">
            <a:schemeClr val="tx1"/>
          </a:fontRef>
        </p:style>
      </p:cxnSp>
      <p:sp>
        <p:nvSpPr>
          <p:cNvPr id="15" name="Picture Placeholder 14"/>
          <p:cNvSpPr>
            <a:spLocks noGrp="1"/>
          </p:cNvSpPr>
          <p:nvPr>
            <p:ph type="pic" sz="quarter" idx="10"/>
          </p:nvPr>
        </p:nvSpPr>
        <p:spPr>
          <a:xfrm>
            <a:off x="646112" y="1377950"/>
            <a:ext cx="6081259" cy="4351330"/>
          </a:xfrm>
          <a:prstGeom prst="rect">
            <a:avLst/>
          </a:prstGeom>
        </p:spPr>
        <p:txBody>
          <a:bodyPr/>
          <a:lstStyle/>
          <a:p>
            <a:endParaRPr lang="en-US"/>
          </a:p>
        </p:txBody>
      </p:sp>
      <p:sp>
        <p:nvSpPr>
          <p:cNvPr id="18" name="Content Placeholder 8"/>
          <p:cNvSpPr>
            <a:spLocks noGrp="1"/>
          </p:cNvSpPr>
          <p:nvPr>
            <p:ph sz="quarter" idx="11" hasCustomPrompt="1"/>
          </p:nvPr>
        </p:nvSpPr>
        <p:spPr>
          <a:xfrm>
            <a:off x="7302500" y="1375080"/>
            <a:ext cx="4243388" cy="6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lvl1pPr marL="0" indent="0">
              <a:buNone/>
              <a:defRPr lang="en-US" sz="3000" b="0" i="0" dirty="0" smtClean="0">
                <a:latin typeface="PingFang SC Medium" panose="020B0400000000000000" pitchFamily="34" charset="-122"/>
                <a:ea typeface="PingFang SC Medium" panose="020B0400000000000000" pitchFamily="34" charset="-122"/>
                <a:cs typeface="PingFang SC Medium" panose="020B0400000000000000" pitchFamily="34" charset="-122"/>
              </a:defRPr>
            </a:lvl1pPr>
          </a:lstStyle>
          <a:p>
            <a:pPr marL="0" lvl="0">
              <a:lnSpc>
                <a:spcPct val="150000"/>
              </a:lnSpc>
            </a:pPr>
            <a:r>
              <a:rPr lang="zh-CN" altLang="en-US" dirty="0"/>
              <a:t>标题</a:t>
            </a:r>
            <a:r>
              <a:rPr lang="en-US" altLang="zh-CN" dirty="0"/>
              <a:t>1</a:t>
            </a:r>
            <a:endParaRPr lang="en-US" dirty="0"/>
          </a:p>
        </p:txBody>
      </p:sp>
      <p:sp>
        <p:nvSpPr>
          <p:cNvPr id="19" name="Content Placeholder 11"/>
          <p:cNvSpPr>
            <a:spLocks noGrp="1"/>
          </p:cNvSpPr>
          <p:nvPr>
            <p:ph sz="quarter" idx="12" hasCustomPrompt="1"/>
          </p:nvPr>
        </p:nvSpPr>
        <p:spPr>
          <a:xfrm>
            <a:off x="7302499" y="2518569"/>
            <a:ext cx="4243387" cy="3424116"/>
          </a:xfrm>
          <a:prstGeom prst="rect">
            <a:avLst/>
          </a:prstGeom>
        </p:spPr>
        <p:txBody>
          <a:bodyPr/>
          <a:lstStyle>
            <a:lvl1pPr marL="0" indent="0">
              <a:lnSpc>
                <a:spcPct val="150000"/>
              </a:lnSpc>
              <a:spcBef>
                <a:spcPts val="0"/>
              </a:spcBef>
              <a:spcAft>
                <a:spcPts val="1800"/>
              </a:spcAft>
              <a:buNone/>
              <a:defRPr sz="1800" b="0" i="0">
                <a:latin typeface="PingFang SC Medium" panose="020B0400000000000000" pitchFamily="34" charset="-122"/>
                <a:ea typeface="PingFang SC Medium" panose="020B0400000000000000" pitchFamily="34" charset="-122"/>
              </a:defRPr>
            </a:lvl1pPr>
            <a:lvl2pPr marL="457200" indent="0">
              <a:buNone/>
              <a:defRPr sz="1800" b="0" i="0"/>
            </a:lvl2pPr>
            <a:lvl3pPr marL="914400" indent="0">
              <a:buNone/>
              <a:defRPr sz="1800"/>
            </a:lvl3pPr>
            <a:lvl4pPr marL="1371600" indent="0">
              <a:buNone/>
              <a:defRPr sz="1800"/>
            </a:lvl4pPr>
            <a:lvl5pPr marL="1828800" indent="0">
              <a:buNone/>
              <a:defRPr sz="1800"/>
            </a:lvl5pPr>
          </a:lstStyle>
          <a:p>
            <a:pPr lvl="0"/>
            <a:r>
              <a:rPr lang="zh-CN" altLang="en-US" dirty="0"/>
              <a:t>段落</a:t>
            </a:r>
            <a:r>
              <a:rPr lang="en-US" altLang="zh-CN" dirty="0"/>
              <a:t>1Paragraph</a:t>
            </a:r>
            <a:r>
              <a:rPr lang="zh-CN" altLang="en-US" dirty="0"/>
              <a:t> </a:t>
            </a:r>
            <a:r>
              <a:rPr lang="en-US" altLang="zh-CN" dirty="0"/>
              <a:t>1</a:t>
            </a:r>
            <a:endParaRPr lang="en-US" altLang="zh-CN" dirty="0"/>
          </a:p>
          <a:p>
            <a:pPr lvl="0"/>
            <a:r>
              <a:rPr lang="zh-CN" altLang="en-US" dirty="0"/>
              <a:t>段落</a:t>
            </a:r>
            <a:r>
              <a:rPr lang="en-US" altLang="zh-CN" dirty="0"/>
              <a:t>2Paragraph</a:t>
            </a:r>
            <a:r>
              <a:rPr lang="zh-CN" altLang="en-US" dirty="0"/>
              <a:t> </a:t>
            </a:r>
            <a:r>
              <a:rPr lang="en-US" altLang="zh-CN" dirty="0"/>
              <a:t>2</a:t>
            </a:r>
            <a:endParaRPr lang="en-US" dirty="0"/>
          </a:p>
          <a:p>
            <a:pPr lvl="0"/>
            <a:endParaRPr lang="en-US" dirty="0"/>
          </a:p>
          <a:p>
            <a:pPr lvl="1"/>
            <a:endParaRPr lang="en-US" dirty="0"/>
          </a:p>
        </p:txBody>
      </p:sp>
      <p:pic>
        <p:nvPicPr>
          <p:cNvPr id="5" name="图片 4" descr="header_ict"/>
          <p:cNvPicPr>
            <a:picLocks noChangeAspect="1"/>
          </p:cNvPicPr>
          <p:nvPr userDrawn="1"/>
        </p:nvPicPr>
        <p:blipFill>
          <a:blip r:embed="rId2"/>
          <a:stretch>
            <a:fillRect/>
          </a:stretch>
        </p:blipFill>
        <p:spPr>
          <a:xfrm>
            <a:off x="9187815" y="127000"/>
            <a:ext cx="2888615" cy="436245"/>
          </a:xfrm>
          <a:prstGeom prst="rect">
            <a:avLst/>
          </a:prstGeom>
        </p:spPr>
      </p:pic>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Header 01 (16:9)">
    <p:spTree>
      <p:nvGrpSpPr>
        <p:cNvPr id="1" name=""/>
        <p:cNvGrpSpPr/>
        <p:nvPr/>
      </p:nvGrpSpPr>
      <p:grpSpPr>
        <a:xfrm>
          <a:off x="0" y="0"/>
          <a:ext cx="0" cy="0"/>
          <a:chOff x="0" y="0"/>
          <a:chExt cx="0" cy="0"/>
        </a:xfrm>
      </p:grpSpPr>
      <p:sp>
        <p:nvSpPr>
          <p:cNvPr id="16" name="Rectangle 15"/>
          <p:cNvSpPr/>
          <p:nvPr userDrawn="1"/>
        </p:nvSpPr>
        <p:spPr>
          <a:xfrm>
            <a:off x="1355272" y="538849"/>
            <a:ext cx="4618943" cy="6319152"/>
          </a:xfrm>
          <a:prstGeom prst="rect">
            <a:avLst/>
          </a:prstGeom>
          <a:solidFill>
            <a:srgbClr val="2E4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cNvSpPr txBox="1">
            <a:spLocks noGrp="1"/>
          </p:cNvSpPr>
          <p:nvPr>
            <p:ph type="sldNum" sz="quarter" idx="2"/>
          </p:nvPr>
        </p:nvSpPr>
        <p:spPr>
          <a:prstGeom prst="rect">
            <a:avLst/>
          </a:prstGeom>
        </p:spPr>
        <p:txBody>
          <a:bodyPr/>
          <a:lstStyle/>
          <a:p>
            <a:fld id="{86CB4B4D-7CA3-9044-876B-883B54F8677D}" type="slidenum">
              <a:rPr/>
            </a:fld>
            <a:endParaRPr/>
          </a:p>
        </p:txBody>
      </p:sp>
      <p:cxnSp>
        <p:nvCxnSpPr>
          <p:cNvPr id="13" name="Straight Connector 12"/>
          <p:cNvCxnSpPr/>
          <p:nvPr userDrawn="1"/>
        </p:nvCxnSpPr>
        <p:spPr>
          <a:xfrm>
            <a:off x="7302500" y="2103438"/>
            <a:ext cx="327025" cy="0"/>
          </a:xfrm>
          <a:prstGeom prst="line">
            <a:avLst/>
          </a:prstGeom>
          <a:ln w="76200">
            <a:solidFill>
              <a:srgbClr val="2F49DA"/>
            </a:solidFill>
          </a:ln>
        </p:spPr>
        <p:style>
          <a:lnRef idx="1">
            <a:schemeClr val="accent1"/>
          </a:lnRef>
          <a:fillRef idx="0">
            <a:schemeClr val="accent1"/>
          </a:fillRef>
          <a:effectRef idx="0">
            <a:schemeClr val="accent1"/>
          </a:effectRef>
          <a:fontRef idx="minor">
            <a:schemeClr val="tx1"/>
          </a:fontRef>
        </p:style>
      </p:cxnSp>
      <p:sp>
        <p:nvSpPr>
          <p:cNvPr id="18" name="Content Placeholder 8"/>
          <p:cNvSpPr>
            <a:spLocks noGrp="1"/>
          </p:cNvSpPr>
          <p:nvPr>
            <p:ph sz="quarter" idx="11" hasCustomPrompt="1"/>
          </p:nvPr>
        </p:nvSpPr>
        <p:spPr>
          <a:xfrm>
            <a:off x="7302500" y="1375080"/>
            <a:ext cx="4243388" cy="6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lvl1pPr marL="0" indent="0">
              <a:buNone/>
              <a:defRPr lang="en-US" sz="3000" b="0" i="0" dirty="0" smtClean="0">
                <a:latin typeface="PingFang SC Medium" panose="020B0400000000000000" pitchFamily="34" charset="-122"/>
                <a:ea typeface="PingFang SC Medium" panose="020B0400000000000000" pitchFamily="34" charset="-122"/>
                <a:cs typeface="PingFang SC Medium" panose="020B0400000000000000" pitchFamily="34" charset="-122"/>
              </a:defRPr>
            </a:lvl1pPr>
          </a:lstStyle>
          <a:p>
            <a:pPr marL="0" lvl="0">
              <a:lnSpc>
                <a:spcPct val="150000"/>
              </a:lnSpc>
            </a:pPr>
            <a:r>
              <a:rPr lang="zh-CN" altLang="en-US" dirty="0"/>
              <a:t>标题</a:t>
            </a:r>
            <a:r>
              <a:rPr lang="en-US" altLang="zh-CN" dirty="0"/>
              <a:t>1</a:t>
            </a:r>
            <a:endParaRPr lang="en-US" dirty="0"/>
          </a:p>
        </p:txBody>
      </p:sp>
      <p:sp>
        <p:nvSpPr>
          <p:cNvPr id="19" name="Content Placeholder 11"/>
          <p:cNvSpPr>
            <a:spLocks noGrp="1"/>
          </p:cNvSpPr>
          <p:nvPr>
            <p:ph sz="quarter" idx="12" hasCustomPrompt="1"/>
          </p:nvPr>
        </p:nvSpPr>
        <p:spPr>
          <a:xfrm>
            <a:off x="7302499" y="2518569"/>
            <a:ext cx="4243387" cy="3424116"/>
          </a:xfrm>
          <a:prstGeom prst="rect">
            <a:avLst/>
          </a:prstGeom>
        </p:spPr>
        <p:txBody>
          <a:bodyPr/>
          <a:lstStyle>
            <a:lvl1pPr marL="0" indent="0">
              <a:lnSpc>
                <a:spcPct val="150000"/>
              </a:lnSpc>
              <a:spcBef>
                <a:spcPts val="0"/>
              </a:spcBef>
              <a:spcAft>
                <a:spcPts val="1800"/>
              </a:spcAft>
              <a:buNone/>
              <a:defRPr sz="1800" b="0" i="0">
                <a:latin typeface="PingFang SC Medium" panose="020B0400000000000000" pitchFamily="34" charset="-122"/>
                <a:ea typeface="PingFang SC Medium" panose="020B0400000000000000" pitchFamily="34" charset="-122"/>
              </a:defRPr>
            </a:lvl1pPr>
            <a:lvl2pPr marL="457200" indent="0">
              <a:buNone/>
              <a:defRPr sz="1800" b="0" i="0"/>
            </a:lvl2pPr>
            <a:lvl3pPr marL="914400" indent="0">
              <a:buNone/>
              <a:defRPr sz="1800"/>
            </a:lvl3pPr>
            <a:lvl4pPr marL="1371600" indent="0">
              <a:buNone/>
              <a:defRPr sz="1800"/>
            </a:lvl4pPr>
            <a:lvl5pPr marL="1828800" indent="0">
              <a:buNone/>
              <a:defRPr sz="1800"/>
            </a:lvl5pPr>
          </a:lstStyle>
          <a:p>
            <a:pPr lvl="0"/>
            <a:r>
              <a:rPr lang="zh-CN" altLang="en-US" dirty="0"/>
              <a:t>段落</a:t>
            </a:r>
            <a:r>
              <a:rPr lang="en-US" altLang="zh-CN" dirty="0"/>
              <a:t>1Paragraph</a:t>
            </a:r>
            <a:r>
              <a:rPr lang="zh-CN" altLang="en-US" dirty="0"/>
              <a:t> </a:t>
            </a:r>
            <a:r>
              <a:rPr lang="en-US" altLang="zh-CN" dirty="0"/>
              <a:t>1</a:t>
            </a:r>
            <a:endParaRPr lang="en-US" altLang="zh-CN" dirty="0"/>
          </a:p>
          <a:p>
            <a:pPr lvl="0"/>
            <a:r>
              <a:rPr lang="zh-CN" altLang="en-US" dirty="0"/>
              <a:t>段落</a:t>
            </a:r>
            <a:r>
              <a:rPr lang="en-US" altLang="zh-CN" dirty="0"/>
              <a:t>2Paragraph</a:t>
            </a:r>
            <a:r>
              <a:rPr lang="zh-CN" altLang="en-US" dirty="0"/>
              <a:t> </a:t>
            </a:r>
            <a:r>
              <a:rPr lang="en-US" altLang="zh-CN" dirty="0"/>
              <a:t>2</a:t>
            </a:r>
            <a:endParaRPr lang="en-US" dirty="0"/>
          </a:p>
          <a:p>
            <a:pPr lvl="0"/>
            <a:endParaRPr lang="en-US" dirty="0"/>
          </a:p>
          <a:p>
            <a:pPr lvl="1"/>
            <a:endParaRPr lang="en-US" dirty="0"/>
          </a:p>
        </p:txBody>
      </p:sp>
      <p:sp>
        <p:nvSpPr>
          <p:cNvPr id="9" name="Content Placeholder 11"/>
          <p:cNvSpPr>
            <a:spLocks noGrp="1"/>
          </p:cNvSpPr>
          <p:nvPr>
            <p:ph sz="quarter" idx="13" hasCustomPrompt="1"/>
          </p:nvPr>
        </p:nvSpPr>
        <p:spPr>
          <a:xfrm>
            <a:off x="1355271" y="538849"/>
            <a:ext cx="4618943" cy="6319151"/>
          </a:xfrm>
          <a:prstGeom prst="rect">
            <a:avLst/>
          </a:prstGeom>
        </p:spPr>
        <p:txBody>
          <a:bodyPr lIns="432000" tIns="432000" rIns="432000" bIns="432000"/>
          <a:lstStyle>
            <a:lvl1pPr marL="0" indent="0">
              <a:lnSpc>
                <a:spcPct val="150000"/>
              </a:lnSpc>
              <a:spcBef>
                <a:spcPts val="0"/>
              </a:spcBef>
              <a:spcAft>
                <a:spcPts val="1800"/>
              </a:spcAft>
              <a:buNone/>
              <a:defRPr sz="1800" b="0" i="0">
                <a:solidFill>
                  <a:schemeClr val="bg1"/>
                </a:solidFill>
                <a:latin typeface="PingFang SC Medium" panose="020B0400000000000000" pitchFamily="34" charset="-122"/>
                <a:ea typeface="PingFang SC Medium" panose="020B0400000000000000" pitchFamily="34" charset="-122"/>
              </a:defRPr>
            </a:lvl1pPr>
            <a:lvl2pPr marL="457200" indent="0">
              <a:buNone/>
              <a:defRPr sz="1800" b="0" i="0">
                <a:solidFill>
                  <a:schemeClr val="bg1"/>
                </a:solidFill>
              </a:defRPr>
            </a:lvl2pPr>
            <a:lvl3pPr marL="914400" indent="0">
              <a:buNone/>
              <a:defRPr sz="1800"/>
            </a:lvl3pPr>
            <a:lvl4pPr marL="1371600" indent="0">
              <a:buNone/>
              <a:defRPr sz="1800"/>
            </a:lvl4pPr>
            <a:lvl5pPr marL="1828800" indent="0">
              <a:buNone/>
              <a:defRPr sz="1800"/>
            </a:lvl5pPr>
          </a:lstStyle>
          <a:p>
            <a:pPr lvl="0"/>
            <a:r>
              <a:rPr lang="en-US" altLang="zh-CN" dirty="0"/>
              <a:t>Paragraph</a:t>
            </a:r>
            <a:r>
              <a:rPr lang="zh-CN" altLang="en-US" dirty="0"/>
              <a:t> </a:t>
            </a:r>
            <a:r>
              <a:rPr lang="en-US" altLang="zh-CN" dirty="0"/>
              <a:t>1</a:t>
            </a:r>
            <a:endParaRPr lang="en-US" altLang="zh-CN" dirty="0"/>
          </a:p>
          <a:p>
            <a:pPr lvl="0"/>
            <a:r>
              <a:rPr lang="en-US" altLang="zh-CN" dirty="0"/>
              <a:t>Paragraph</a:t>
            </a:r>
            <a:r>
              <a:rPr lang="zh-CN" altLang="en-US" dirty="0"/>
              <a:t> </a:t>
            </a:r>
            <a:r>
              <a:rPr lang="en-US" altLang="zh-CN" dirty="0"/>
              <a:t>2</a:t>
            </a:r>
            <a:endParaRPr lang="en-US" dirty="0"/>
          </a:p>
          <a:p>
            <a:pPr lvl="0"/>
            <a:endParaRPr lang="en-US" dirty="0"/>
          </a:p>
          <a:p>
            <a:pPr lvl="1"/>
            <a:endParaRPr lang="en-US" dirty="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Header 01 (16:9)">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Picture Placeholder 3"/>
          <p:cNvSpPr>
            <a:spLocks noGrp="1"/>
          </p:cNvSpPr>
          <p:nvPr>
            <p:ph type="pic" sz="quarter" idx="10"/>
          </p:nvPr>
        </p:nvSpPr>
        <p:spPr>
          <a:xfrm>
            <a:off x="0" y="0"/>
            <a:ext cx="4445000" cy="6858000"/>
          </a:xfrm>
          <a:prstGeom prst="rect">
            <a:avLst/>
          </a:prstGeom>
        </p:spPr>
        <p:txBody>
          <a:bodyPr/>
          <a:lstStyle/>
          <a:p>
            <a:endParaRPr lang="en-US"/>
          </a:p>
        </p:txBody>
      </p:sp>
      <p:cxnSp>
        <p:nvCxnSpPr>
          <p:cNvPr id="7" name="直线连接符 14"/>
          <p:cNvCxnSpPr/>
          <p:nvPr userDrawn="1"/>
        </p:nvCxnSpPr>
        <p:spPr>
          <a:xfrm flipV="1">
            <a:off x="10249607" y="680807"/>
            <a:ext cx="0" cy="216000"/>
          </a:xfrm>
          <a:prstGeom prst="line">
            <a:avLst/>
          </a:prstGeom>
          <a:ln w="25400">
            <a:solidFill>
              <a:srgbClr val="2F4FFE"/>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idx="11" hasCustomPrompt="1"/>
          </p:nvPr>
        </p:nvSpPr>
        <p:spPr>
          <a:xfrm>
            <a:off x="8482309" y="557974"/>
            <a:ext cx="1685653" cy="461665"/>
          </a:xfrm>
          <a:prstGeom prst="rect">
            <a:avLst/>
          </a:prstGeom>
        </p:spPr>
        <p:txBody>
          <a:bodyPr anchor="ctr"/>
          <a:lstStyle>
            <a:lvl1pPr marL="0" indent="0" algn="r">
              <a:buNone/>
              <a:defRPr sz="2400" b="1">
                <a:latin typeface="PingFang SC Regular" panose="020B0400000000000000" pitchFamily="34" charset="-122"/>
                <a:ea typeface="PingFang SC Regular" panose="020B0400000000000000" pitchFamily="34" charset="-122"/>
              </a:defRPr>
            </a:lvl1pPr>
          </a:lstStyle>
          <a:p>
            <a:pPr lvl="0"/>
            <a:r>
              <a:rPr lang="zh-CN" altLang="en-US" dirty="0"/>
              <a:t>中文主题 </a:t>
            </a:r>
            <a:endParaRPr lang="en-US" dirty="0"/>
          </a:p>
        </p:txBody>
      </p:sp>
      <p:sp>
        <p:nvSpPr>
          <p:cNvPr id="11" name="Text Placeholder 8"/>
          <p:cNvSpPr>
            <a:spLocks noGrp="1"/>
          </p:cNvSpPr>
          <p:nvPr>
            <p:ph type="body" idx="12" hasCustomPrompt="1"/>
          </p:nvPr>
        </p:nvSpPr>
        <p:spPr>
          <a:xfrm>
            <a:off x="10331252" y="557974"/>
            <a:ext cx="1685653" cy="461665"/>
          </a:xfrm>
          <a:prstGeom prst="rect">
            <a:avLst/>
          </a:prstGeom>
        </p:spPr>
        <p:txBody>
          <a:bodyPr anchor="ctr"/>
          <a:lstStyle>
            <a:lvl1pPr marL="0" indent="0">
              <a:buNone/>
              <a:defRPr sz="2400" b="1">
                <a:latin typeface="PingFang SC Regular" panose="020B0400000000000000" pitchFamily="34" charset="-122"/>
                <a:ea typeface="PingFang SC Regular" panose="020B0400000000000000" pitchFamily="34" charset="-122"/>
              </a:defRPr>
            </a:lvl1pPr>
          </a:lstStyle>
          <a:p>
            <a:pPr lvl="0"/>
            <a:r>
              <a:rPr lang="en-US" altLang="zh-CN" dirty="0"/>
              <a:t>English</a:t>
            </a:r>
            <a:endParaRPr lang="en-US" dirty="0"/>
          </a:p>
        </p:txBody>
      </p:sp>
      <p:sp>
        <p:nvSpPr>
          <p:cNvPr id="12" name="Content Placeholder 11"/>
          <p:cNvSpPr>
            <a:spLocks noGrp="1"/>
          </p:cNvSpPr>
          <p:nvPr>
            <p:ph sz="quarter" idx="13"/>
          </p:nvPr>
        </p:nvSpPr>
        <p:spPr>
          <a:xfrm>
            <a:off x="4751388" y="1763713"/>
            <a:ext cx="3265487" cy="4637087"/>
          </a:xfrm>
          <a:prstGeom prst="rect">
            <a:avLst/>
          </a:prstGeom>
        </p:spPr>
        <p:txBody>
          <a:bodyPr/>
          <a:lstStyle>
            <a:lvl1pPr marL="0" indent="0">
              <a:buNone/>
              <a:defRPr/>
            </a:lvl1pPr>
          </a:lstStyle>
          <a:p>
            <a:pPr lvl="0"/>
            <a:r>
              <a:rPr lang="en-US" dirty="0"/>
              <a:t>Click to edit Master text styles</a:t>
            </a:r>
            <a:endParaRPr lang="en-US" dirty="0"/>
          </a:p>
        </p:txBody>
      </p:sp>
      <p:sp>
        <p:nvSpPr>
          <p:cNvPr id="15" name="Content Placeholder 11"/>
          <p:cNvSpPr>
            <a:spLocks noGrp="1"/>
          </p:cNvSpPr>
          <p:nvPr>
            <p:ph sz="quarter" idx="14"/>
          </p:nvPr>
        </p:nvSpPr>
        <p:spPr>
          <a:xfrm>
            <a:off x="8482309" y="1763713"/>
            <a:ext cx="3265487" cy="4637087"/>
          </a:xfrm>
          <a:prstGeom prst="rect">
            <a:avLst/>
          </a:prstGeom>
        </p:spPr>
        <p:txBody>
          <a:bodyPr/>
          <a:lstStyle>
            <a:lvl1pPr marL="0" indent="0">
              <a:buNone/>
              <a:defRPr/>
            </a:lvl1pPr>
          </a:lstStyle>
          <a:p>
            <a:pPr lvl="0"/>
            <a:r>
              <a:rPr lang="en-US" dirty="0"/>
              <a:t>Click to edit Master text styles</a:t>
            </a:r>
            <a:endParaRPr lang="en-US" dirty="0"/>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Header 01 (16:9)">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9" name="Content Placeholder 8"/>
          <p:cNvSpPr>
            <a:spLocks noGrp="1"/>
          </p:cNvSpPr>
          <p:nvPr>
            <p:ph sz="quarter" idx="10"/>
          </p:nvPr>
        </p:nvSpPr>
        <p:spPr>
          <a:xfrm>
            <a:off x="838201" y="666504"/>
            <a:ext cx="5257800" cy="619657"/>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rtlCol="0" anchor="ctr">
            <a:spAutoFit/>
          </a:bodyPr>
          <a:lstStyle>
            <a:lvl1pPr indent="0" algn="l">
              <a:lnSpc>
                <a:spcPct val="150000"/>
              </a:lnSpc>
              <a:defRPr lang="en-US" sz="3000" b="1" dirty="0" smtClean="0">
                <a:latin typeface="Source Sans Pro" panose="020B0503030403020204" pitchFamily="34" charset="0"/>
                <a:ea typeface="PingFang SC Medium" panose="020B0400000000000000" pitchFamily="34" charset="-122"/>
                <a:cs typeface="+mj-cs"/>
              </a:defRPr>
            </a:lvl1pPr>
          </a:lstStyle>
          <a:p>
            <a:pPr marL="0" lvl="0">
              <a:lnSpc>
                <a:spcPct val="150000"/>
              </a:lnSpc>
              <a:spcBef>
                <a:spcPct val="0"/>
              </a:spcBef>
              <a:buNone/>
            </a:pPr>
            <a:r>
              <a:rPr lang="en-US" dirty="0"/>
              <a:t>Click to edit Master text styles</a:t>
            </a:r>
            <a:endParaRPr lang="en-US" dirty="0"/>
          </a:p>
        </p:txBody>
      </p:sp>
      <p:sp>
        <p:nvSpPr>
          <p:cNvPr id="17" name="Picture Placeholder 16"/>
          <p:cNvSpPr>
            <a:spLocks noGrp="1"/>
          </p:cNvSpPr>
          <p:nvPr>
            <p:ph type="pic" sz="quarter" idx="14"/>
          </p:nvPr>
        </p:nvSpPr>
        <p:spPr>
          <a:xfrm>
            <a:off x="6516821" y="4722571"/>
            <a:ext cx="1701056" cy="1187571"/>
          </a:xfrm>
          <a:prstGeom prst="rect">
            <a:avLst/>
          </a:prstGeom>
        </p:spPr>
        <p:txBody>
          <a:bodyPr/>
          <a:lstStyle/>
          <a:p>
            <a:endParaRPr lang="en-US"/>
          </a:p>
        </p:txBody>
      </p:sp>
      <p:sp>
        <p:nvSpPr>
          <p:cNvPr id="19" name="Picture Placeholder 16"/>
          <p:cNvSpPr>
            <a:spLocks noGrp="1"/>
          </p:cNvSpPr>
          <p:nvPr>
            <p:ph type="pic" sz="quarter" idx="15"/>
          </p:nvPr>
        </p:nvSpPr>
        <p:spPr>
          <a:xfrm>
            <a:off x="6516821" y="666504"/>
            <a:ext cx="4994821" cy="3272450"/>
          </a:xfrm>
          <a:prstGeom prst="rect">
            <a:avLst/>
          </a:prstGeom>
        </p:spPr>
        <p:txBody>
          <a:bodyPr/>
          <a:lstStyle/>
          <a:p>
            <a:endParaRPr lang="en-US"/>
          </a:p>
        </p:txBody>
      </p:sp>
      <p:sp>
        <p:nvSpPr>
          <p:cNvPr id="20" name="Content Placeholder 11"/>
          <p:cNvSpPr>
            <a:spLocks noGrp="1"/>
          </p:cNvSpPr>
          <p:nvPr>
            <p:ph sz="quarter" idx="12" hasCustomPrompt="1"/>
          </p:nvPr>
        </p:nvSpPr>
        <p:spPr>
          <a:xfrm>
            <a:off x="838201" y="1673941"/>
            <a:ext cx="5257799" cy="1167229"/>
          </a:xfrm>
          <a:prstGeom prst="rect">
            <a:avLst/>
          </a:prstGeom>
        </p:spPr>
        <p:txBody>
          <a:bodyPr/>
          <a:lstStyle>
            <a:lvl1pPr marL="0" indent="0">
              <a:lnSpc>
                <a:spcPct val="120000"/>
              </a:lnSpc>
              <a:spcBef>
                <a:spcPts val="0"/>
              </a:spcBef>
              <a:spcAft>
                <a:spcPts val="1200"/>
              </a:spcAft>
              <a:buFont typeface="Arial" panose="020B0604020202090204" pitchFamily="34" charset="0"/>
              <a:buNone/>
              <a:defRPr sz="1400" b="0" i="0">
                <a:latin typeface="PingFang SC Medium" panose="020B0400000000000000" pitchFamily="34" charset="-122"/>
                <a:ea typeface="PingFang SC Medium" panose="020B0400000000000000" pitchFamily="34" charset="-122"/>
              </a:defRPr>
            </a:lvl1pPr>
            <a:lvl2pPr marL="457200" indent="0">
              <a:lnSpc>
                <a:spcPct val="120000"/>
              </a:lnSpc>
              <a:buFont typeface="Arial" panose="020B0604020202090204" pitchFamily="34" charset="0"/>
              <a:buNone/>
              <a:defRPr sz="1400" b="0" i="0"/>
            </a:lvl2pPr>
            <a:lvl3pPr marL="914400" indent="0">
              <a:buNone/>
              <a:defRPr sz="1800"/>
            </a:lvl3pPr>
            <a:lvl4pPr marL="1371600" indent="0">
              <a:buNone/>
              <a:defRPr sz="1800"/>
            </a:lvl4pPr>
            <a:lvl5pPr marL="1828800" indent="0">
              <a:buNone/>
              <a:defRPr sz="1800"/>
            </a:lvl5pPr>
          </a:lstStyle>
          <a:p>
            <a:pPr lvl="0"/>
            <a:r>
              <a:rPr lang="en-US" altLang="zh-CN" dirty="0"/>
              <a:t>Paragraph</a:t>
            </a:r>
            <a:r>
              <a:rPr lang="zh-CN" altLang="en-US" dirty="0"/>
              <a:t> </a:t>
            </a:r>
            <a:r>
              <a:rPr lang="en-US" altLang="zh-CN" dirty="0"/>
              <a:t>1</a:t>
            </a:r>
            <a:endParaRPr lang="en-US" altLang="zh-CN" dirty="0"/>
          </a:p>
          <a:p>
            <a:pPr lvl="0"/>
            <a:endParaRPr lang="en-US" dirty="0"/>
          </a:p>
          <a:p>
            <a:pPr lvl="1"/>
            <a:endParaRPr lang="en-US" dirty="0"/>
          </a:p>
        </p:txBody>
      </p:sp>
      <p:sp>
        <p:nvSpPr>
          <p:cNvPr id="10" name="Content Placeholder 11"/>
          <p:cNvSpPr>
            <a:spLocks noGrp="1"/>
          </p:cNvSpPr>
          <p:nvPr>
            <p:ph sz="quarter" idx="16" hasCustomPrompt="1"/>
          </p:nvPr>
        </p:nvSpPr>
        <p:spPr>
          <a:xfrm>
            <a:off x="838201" y="3429000"/>
            <a:ext cx="2275114" cy="2777691"/>
          </a:xfrm>
          <a:prstGeom prst="rect">
            <a:avLst/>
          </a:prstGeom>
        </p:spPr>
        <p:txBody>
          <a:bodyPr/>
          <a:lstStyle>
            <a:lvl1pPr marL="285750" indent="-285750">
              <a:lnSpc>
                <a:spcPct val="120000"/>
              </a:lnSpc>
              <a:spcBef>
                <a:spcPts val="0"/>
              </a:spcBef>
              <a:spcAft>
                <a:spcPts val="1200"/>
              </a:spcAft>
              <a:buFont typeface="Arial" panose="020B0604020202090204" pitchFamily="34" charset="0"/>
              <a:buChar char="•"/>
              <a:defRPr sz="1400" b="0" i="0">
                <a:latin typeface="PingFang SC Medium" panose="020B0400000000000000" pitchFamily="34" charset="-122"/>
                <a:ea typeface="PingFang SC Medium" panose="020B0400000000000000" pitchFamily="34" charset="-122"/>
              </a:defRPr>
            </a:lvl1pPr>
            <a:lvl2pPr marL="742950" indent="-285750">
              <a:lnSpc>
                <a:spcPct val="120000"/>
              </a:lnSpc>
              <a:buFont typeface="Arial" panose="020B0604020202090204" pitchFamily="34" charset="0"/>
              <a:buChar char="•"/>
              <a:defRPr sz="1400" b="0" i="0"/>
            </a:lvl2pPr>
            <a:lvl3pPr marL="914400" indent="0">
              <a:buNone/>
              <a:defRPr sz="1800"/>
            </a:lvl3pPr>
            <a:lvl4pPr marL="1371600" indent="0">
              <a:buNone/>
              <a:defRPr sz="1800"/>
            </a:lvl4pPr>
            <a:lvl5pPr marL="1828800" indent="0">
              <a:buNone/>
              <a:defRPr sz="1800"/>
            </a:lvl5pPr>
          </a:lstStyle>
          <a:p>
            <a:pPr lvl="0"/>
            <a:r>
              <a:rPr lang="en-US" altLang="zh-CN" dirty="0"/>
              <a:t>Paragraph</a:t>
            </a:r>
            <a:r>
              <a:rPr lang="zh-CN" altLang="en-US" dirty="0"/>
              <a:t> </a:t>
            </a:r>
            <a:r>
              <a:rPr lang="en-US" altLang="zh-CN" dirty="0"/>
              <a:t>1</a:t>
            </a:r>
            <a:endParaRPr lang="en-US" altLang="zh-CN" dirty="0"/>
          </a:p>
          <a:p>
            <a:pPr lvl="0"/>
            <a:r>
              <a:rPr lang="en-US" altLang="zh-CN" dirty="0"/>
              <a:t>Paragraph</a:t>
            </a:r>
            <a:r>
              <a:rPr lang="zh-CN" altLang="en-US" dirty="0"/>
              <a:t> </a:t>
            </a:r>
            <a:r>
              <a:rPr lang="en-US" altLang="zh-CN" dirty="0"/>
              <a:t>2</a:t>
            </a:r>
            <a:endParaRPr lang="en-US" dirty="0"/>
          </a:p>
          <a:p>
            <a:pPr lvl="0"/>
            <a:endParaRPr lang="en-US" dirty="0"/>
          </a:p>
          <a:p>
            <a:pPr lvl="1"/>
            <a:endParaRPr lang="en-US" dirty="0"/>
          </a:p>
        </p:txBody>
      </p:sp>
      <p:sp>
        <p:nvSpPr>
          <p:cNvPr id="12" name="Content Placeholder 11"/>
          <p:cNvSpPr>
            <a:spLocks noGrp="1"/>
          </p:cNvSpPr>
          <p:nvPr>
            <p:ph sz="quarter" idx="17" hasCustomPrompt="1"/>
          </p:nvPr>
        </p:nvSpPr>
        <p:spPr>
          <a:xfrm>
            <a:off x="3820886" y="3429000"/>
            <a:ext cx="2275114" cy="2777691"/>
          </a:xfrm>
          <a:prstGeom prst="rect">
            <a:avLst/>
          </a:prstGeom>
        </p:spPr>
        <p:txBody>
          <a:bodyPr/>
          <a:lstStyle>
            <a:lvl1pPr marL="285750" indent="-285750">
              <a:lnSpc>
                <a:spcPct val="120000"/>
              </a:lnSpc>
              <a:spcBef>
                <a:spcPts val="0"/>
              </a:spcBef>
              <a:spcAft>
                <a:spcPts val="1200"/>
              </a:spcAft>
              <a:buFont typeface="Arial" panose="020B0604020202090204" pitchFamily="34" charset="0"/>
              <a:buChar char="•"/>
              <a:defRPr sz="1400" b="0" i="0">
                <a:latin typeface="PingFang SC Medium" panose="020B0400000000000000" pitchFamily="34" charset="-122"/>
                <a:ea typeface="PingFang SC Medium" panose="020B0400000000000000" pitchFamily="34" charset="-122"/>
              </a:defRPr>
            </a:lvl1pPr>
            <a:lvl2pPr marL="742950" indent="-285750">
              <a:lnSpc>
                <a:spcPct val="120000"/>
              </a:lnSpc>
              <a:buFont typeface="Arial" panose="020B0604020202090204" pitchFamily="34" charset="0"/>
              <a:buChar char="•"/>
              <a:defRPr sz="1400" b="0" i="0"/>
            </a:lvl2pPr>
            <a:lvl3pPr marL="914400" indent="0">
              <a:buNone/>
              <a:defRPr sz="1800"/>
            </a:lvl3pPr>
            <a:lvl4pPr marL="1371600" indent="0">
              <a:buNone/>
              <a:defRPr sz="1800"/>
            </a:lvl4pPr>
            <a:lvl5pPr marL="1828800" indent="0">
              <a:buNone/>
              <a:defRPr sz="1800"/>
            </a:lvl5pPr>
          </a:lstStyle>
          <a:p>
            <a:pPr lvl="0"/>
            <a:r>
              <a:rPr lang="en-US" altLang="zh-CN" dirty="0"/>
              <a:t>Paragraph</a:t>
            </a:r>
            <a:r>
              <a:rPr lang="zh-CN" altLang="en-US" dirty="0"/>
              <a:t> </a:t>
            </a:r>
            <a:r>
              <a:rPr lang="en-US" altLang="zh-CN" dirty="0"/>
              <a:t>1</a:t>
            </a:r>
            <a:endParaRPr lang="en-US" altLang="zh-CN" dirty="0"/>
          </a:p>
          <a:p>
            <a:pPr lvl="0"/>
            <a:r>
              <a:rPr lang="en-US" altLang="zh-CN" dirty="0"/>
              <a:t>Paragraph</a:t>
            </a:r>
            <a:r>
              <a:rPr lang="zh-CN" altLang="en-US" dirty="0"/>
              <a:t> </a:t>
            </a:r>
            <a:r>
              <a:rPr lang="en-US" altLang="zh-CN" dirty="0"/>
              <a:t>2</a:t>
            </a:r>
            <a:endParaRPr lang="en-US" dirty="0"/>
          </a:p>
          <a:p>
            <a:pPr lvl="0"/>
            <a:endParaRPr lang="en-US" dirty="0"/>
          </a:p>
          <a:p>
            <a:pPr lvl="1"/>
            <a:endParaRPr lang="en-US" dirty="0"/>
          </a:p>
        </p:txBody>
      </p:sp>
      <p:sp>
        <p:nvSpPr>
          <p:cNvPr id="13" name="Picture Placeholder 16"/>
          <p:cNvSpPr>
            <a:spLocks noGrp="1"/>
          </p:cNvSpPr>
          <p:nvPr>
            <p:ph type="pic" sz="quarter" idx="18"/>
          </p:nvPr>
        </p:nvSpPr>
        <p:spPr>
          <a:xfrm>
            <a:off x="8638698" y="4709019"/>
            <a:ext cx="2872944" cy="1187571"/>
          </a:xfrm>
          <a:prstGeom prst="rect">
            <a:avLst/>
          </a:prstGeom>
        </p:spPr>
        <p:txBody>
          <a:bodyPr/>
          <a:lstStyle/>
          <a:p>
            <a:endParaRPr lang="en-US"/>
          </a:p>
        </p:txBody>
      </p:sp>
      <p:sp>
        <p:nvSpPr>
          <p:cNvPr id="15" name="Content Placeholder 11"/>
          <p:cNvSpPr>
            <a:spLocks noGrp="1"/>
          </p:cNvSpPr>
          <p:nvPr>
            <p:ph sz="quarter" idx="19" hasCustomPrompt="1"/>
          </p:nvPr>
        </p:nvSpPr>
        <p:spPr>
          <a:xfrm>
            <a:off x="838201" y="3068230"/>
            <a:ext cx="1576753" cy="318982"/>
          </a:xfrm>
          <a:prstGeom prst="rect">
            <a:avLst/>
          </a:prstGeom>
        </p:spPr>
        <p:txBody>
          <a:bodyPr/>
          <a:lstStyle>
            <a:lvl1pPr marL="0" indent="0">
              <a:lnSpc>
                <a:spcPct val="120000"/>
              </a:lnSpc>
              <a:spcBef>
                <a:spcPts val="0"/>
              </a:spcBef>
              <a:spcAft>
                <a:spcPts val="1200"/>
              </a:spcAft>
              <a:buFont typeface="Arial" panose="020B0604020202090204" pitchFamily="34" charset="0"/>
              <a:buNone/>
              <a:defRPr sz="1400" b="0" i="0">
                <a:solidFill>
                  <a:srgbClr val="2E4DFE"/>
                </a:solidFill>
                <a:latin typeface="PingFang SC Medium" panose="020B0400000000000000" pitchFamily="34" charset="-122"/>
                <a:ea typeface="PingFang SC Medium" panose="020B0400000000000000" pitchFamily="34" charset="-122"/>
              </a:defRPr>
            </a:lvl1pPr>
            <a:lvl2pPr marL="457200" indent="0">
              <a:lnSpc>
                <a:spcPct val="120000"/>
              </a:lnSpc>
              <a:buFont typeface="Arial" panose="020B0604020202090204" pitchFamily="34" charset="0"/>
              <a:buNone/>
              <a:defRPr sz="1400" b="0" i="0">
                <a:solidFill>
                  <a:srgbClr val="2E4DFE"/>
                </a:solidFill>
              </a:defRPr>
            </a:lvl2pPr>
            <a:lvl3pPr marL="914400" indent="0">
              <a:buNone/>
              <a:defRPr sz="1800"/>
            </a:lvl3pPr>
            <a:lvl4pPr marL="1371600" indent="0">
              <a:buNone/>
              <a:defRPr sz="1800"/>
            </a:lvl4pPr>
            <a:lvl5pPr marL="1828800" indent="0">
              <a:buNone/>
              <a:defRPr sz="1800"/>
            </a:lvl5pPr>
          </a:lstStyle>
          <a:p>
            <a:pPr lvl="0"/>
            <a:r>
              <a:rPr lang="en-US" altLang="zh-CN" dirty="0"/>
              <a:t>Paragraph</a:t>
            </a:r>
            <a:r>
              <a:rPr lang="zh-CN" altLang="en-US" dirty="0"/>
              <a:t> </a:t>
            </a:r>
            <a:r>
              <a:rPr lang="en-US" altLang="zh-CN" dirty="0"/>
              <a:t>1</a:t>
            </a:r>
            <a:endParaRPr lang="en-US" altLang="zh-CN" dirty="0"/>
          </a:p>
          <a:p>
            <a:pPr lvl="0"/>
            <a:endParaRPr lang="en-US" dirty="0"/>
          </a:p>
          <a:p>
            <a:pPr lvl="1"/>
            <a:endParaRPr lang="en-US" dirty="0"/>
          </a:p>
        </p:txBody>
      </p:sp>
      <p:sp>
        <p:nvSpPr>
          <p:cNvPr id="16" name="Content Placeholder 11"/>
          <p:cNvSpPr>
            <a:spLocks noGrp="1"/>
          </p:cNvSpPr>
          <p:nvPr>
            <p:ph sz="quarter" idx="20" hasCustomPrompt="1"/>
          </p:nvPr>
        </p:nvSpPr>
        <p:spPr>
          <a:xfrm>
            <a:off x="8225854" y="4011780"/>
            <a:ext cx="1576753" cy="318982"/>
          </a:xfrm>
          <a:prstGeom prst="rect">
            <a:avLst/>
          </a:prstGeom>
        </p:spPr>
        <p:txBody>
          <a:bodyPr/>
          <a:lstStyle>
            <a:lvl1pPr marL="0" indent="0" algn="ctr">
              <a:lnSpc>
                <a:spcPct val="120000"/>
              </a:lnSpc>
              <a:spcBef>
                <a:spcPts val="0"/>
              </a:spcBef>
              <a:spcAft>
                <a:spcPts val="1200"/>
              </a:spcAft>
              <a:buFont typeface="Arial" panose="020B0604020202090204" pitchFamily="34" charset="0"/>
              <a:buNone/>
              <a:defRPr sz="1200" b="0" i="0">
                <a:solidFill>
                  <a:srgbClr val="2E4DFE"/>
                </a:solidFill>
                <a:latin typeface="PingFang SC Medium" panose="020B0400000000000000" pitchFamily="34" charset="-122"/>
                <a:ea typeface="PingFang SC Medium" panose="020B0400000000000000" pitchFamily="34" charset="-122"/>
              </a:defRPr>
            </a:lvl1pPr>
            <a:lvl2pPr marL="457200" indent="0" algn="ctr">
              <a:lnSpc>
                <a:spcPct val="120000"/>
              </a:lnSpc>
              <a:buFont typeface="Arial" panose="020B0604020202090204" pitchFamily="34" charset="0"/>
              <a:buNone/>
              <a:defRPr sz="1200" b="0" i="0">
                <a:solidFill>
                  <a:srgbClr val="2E4DFE"/>
                </a:solidFill>
              </a:defRPr>
            </a:lvl2pPr>
            <a:lvl3pPr marL="914400" indent="0">
              <a:buNone/>
              <a:defRPr sz="1800"/>
            </a:lvl3pPr>
            <a:lvl4pPr marL="1371600" indent="0">
              <a:buNone/>
              <a:defRPr sz="1800"/>
            </a:lvl4pPr>
            <a:lvl5pPr marL="1828800" indent="0">
              <a:buNone/>
              <a:defRPr sz="1800"/>
            </a:lvl5pPr>
          </a:lstStyle>
          <a:p>
            <a:pPr lvl="0"/>
            <a:r>
              <a:rPr lang="en-US" altLang="zh-CN" dirty="0"/>
              <a:t>Paragraph</a:t>
            </a:r>
            <a:r>
              <a:rPr lang="zh-CN" altLang="en-US" dirty="0"/>
              <a:t> </a:t>
            </a:r>
            <a:r>
              <a:rPr lang="en-US" altLang="zh-CN" dirty="0"/>
              <a:t>1</a:t>
            </a:r>
            <a:endParaRPr lang="en-US" altLang="zh-CN" dirty="0"/>
          </a:p>
          <a:p>
            <a:pPr lvl="0"/>
            <a:endParaRPr lang="en-US" dirty="0"/>
          </a:p>
          <a:p>
            <a:pPr lvl="1"/>
            <a:endParaRPr lang="en-US" dirty="0"/>
          </a:p>
        </p:txBody>
      </p:sp>
      <p:sp>
        <p:nvSpPr>
          <p:cNvPr id="21" name="Content Placeholder 11"/>
          <p:cNvSpPr>
            <a:spLocks noGrp="1"/>
          </p:cNvSpPr>
          <p:nvPr>
            <p:ph sz="quarter" idx="21" hasCustomPrompt="1"/>
          </p:nvPr>
        </p:nvSpPr>
        <p:spPr>
          <a:xfrm>
            <a:off x="6578972" y="5910142"/>
            <a:ext cx="1576753" cy="318982"/>
          </a:xfrm>
          <a:prstGeom prst="rect">
            <a:avLst/>
          </a:prstGeom>
        </p:spPr>
        <p:txBody>
          <a:bodyPr/>
          <a:lstStyle>
            <a:lvl1pPr marL="0" indent="0" algn="ctr">
              <a:lnSpc>
                <a:spcPct val="120000"/>
              </a:lnSpc>
              <a:spcBef>
                <a:spcPts val="0"/>
              </a:spcBef>
              <a:spcAft>
                <a:spcPts val="1200"/>
              </a:spcAft>
              <a:buFont typeface="Arial" panose="020B0604020202090204" pitchFamily="34" charset="0"/>
              <a:buNone/>
              <a:defRPr sz="1200" b="0" i="0">
                <a:solidFill>
                  <a:srgbClr val="2E4DFE"/>
                </a:solidFill>
                <a:latin typeface="PingFang SC Medium" panose="020B0400000000000000" pitchFamily="34" charset="-122"/>
                <a:ea typeface="PingFang SC Medium" panose="020B0400000000000000" pitchFamily="34" charset="-122"/>
              </a:defRPr>
            </a:lvl1pPr>
            <a:lvl2pPr marL="457200" indent="0" algn="ctr">
              <a:lnSpc>
                <a:spcPct val="120000"/>
              </a:lnSpc>
              <a:buFont typeface="Arial" panose="020B0604020202090204" pitchFamily="34" charset="0"/>
              <a:buNone/>
              <a:defRPr sz="1200" b="0" i="0">
                <a:solidFill>
                  <a:srgbClr val="2E4DFE"/>
                </a:solidFill>
              </a:defRPr>
            </a:lvl2pPr>
            <a:lvl3pPr marL="914400" indent="0">
              <a:buNone/>
              <a:defRPr sz="1800"/>
            </a:lvl3pPr>
            <a:lvl4pPr marL="1371600" indent="0">
              <a:buNone/>
              <a:defRPr sz="1800"/>
            </a:lvl4pPr>
            <a:lvl5pPr marL="1828800" indent="0">
              <a:buNone/>
              <a:defRPr sz="1800"/>
            </a:lvl5pPr>
          </a:lstStyle>
          <a:p>
            <a:pPr lvl="0"/>
            <a:r>
              <a:rPr lang="en-US" altLang="zh-CN" dirty="0"/>
              <a:t>Paragraph</a:t>
            </a:r>
            <a:r>
              <a:rPr lang="zh-CN" altLang="en-US" dirty="0"/>
              <a:t> </a:t>
            </a:r>
            <a:r>
              <a:rPr lang="en-US" altLang="zh-CN" dirty="0"/>
              <a:t>1</a:t>
            </a:r>
            <a:endParaRPr lang="en-US" altLang="zh-CN" dirty="0"/>
          </a:p>
          <a:p>
            <a:pPr lvl="0"/>
            <a:endParaRPr lang="en-US" dirty="0"/>
          </a:p>
          <a:p>
            <a:pPr lvl="1"/>
            <a:endParaRPr lang="en-US" dirty="0"/>
          </a:p>
        </p:txBody>
      </p:sp>
      <p:sp>
        <p:nvSpPr>
          <p:cNvPr id="22" name="Content Placeholder 11"/>
          <p:cNvSpPr>
            <a:spLocks noGrp="1"/>
          </p:cNvSpPr>
          <p:nvPr>
            <p:ph sz="quarter" idx="22" hasCustomPrompt="1"/>
          </p:nvPr>
        </p:nvSpPr>
        <p:spPr>
          <a:xfrm>
            <a:off x="9286793" y="5910142"/>
            <a:ext cx="1576753" cy="318982"/>
          </a:xfrm>
          <a:prstGeom prst="rect">
            <a:avLst/>
          </a:prstGeom>
        </p:spPr>
        <p:txBody>
          <a:bodyPr/>
          <a:lstStyle>
            <a:lvl1pPr marL="0" indent="0" algn="ctr">
              <a:lnSpc>
                <a:spcPct val="120000"/>
              </a:lnSpc>
              <a:spcBef>
                <a:spcPts val="0"/>
              </a:spcBef>
              <a:spcAft>
                <a:spcPts val="1200"/>
              </a:spcAft>
              <a:buFont typeface="Arial" panose="020B0604020202090204" pitchFamily="34" charset="0"/>
              <a:buNone/>
              <a:defRPr sz="1200" b="0" i="0">
                <a:solidFill>
                  <a:srgbClr val="2E4DFE"/>
                </a:solidFill>
                <a:latin typeface="PingFang SC Medium" panose="020B0400000000000000" pitchFamily="34" charset="-122"/>
                <a:ea typeface="PingFang SC Medium" panose="020B0400000000000000" pitchFamily="34" charset="-122"/>
              </a:defRPr>
            </a:lvl1pPr>
            <a:lvl2pPr marL="457200" indent="0" algn="ctr">
              <a:lnSpc>
                <a:spcPct val="120000"/>
              </a:lnSpc>
              <a:buFont typeface="Arial" panose="020B0604020202090204" pitchFamily="34" charset="0"/>
              <a:buNone/>
              <a:defRPr sz="1200" b="0" i="0">
                <a:solidFill>
                  <a:srgbClr val="2E4DFE"/>
                </a:solidFill>
              </a:defRPr>
            </a:lvl2pPr>
            <a:lvl3pPr marL="914400" indent="0">
              <a:buNone/>
              <a:defRPr sz="1800"/>
            </a:lvl3pPr>
            <a:lvl4pPr marL="1371600" indent="0">
              <a:buNone/>
              <a:defRPr sz="1800"/>
            </a:lvl4pPr>
            <a:lvl5pPr marL="1828800" indent="0">
              <a:buNone/>
              <a:defRPr sz="1800"/>
            </a:lvl5pPr>
          </a:lstStyle>
          <a:p>
            <a:pPr lvl="0"/>
            <a:r>
              <a:rPr lang="en-US" altLang="zh-CN" dirty="0"/>
              <a:t>Paragraph</a:t>
            </a:r>
            <a:r>
              <a:rPr lang="zh-CN" altLang="en-US" dirty="0"/>
              <a:t> </a:t>
            </a:r>
            <a:r>
              <a:rPr lang="en-US" altLang="zh-CN" dirty="0"/>
              <a:t>1</a:t>
            </a:r>
            <a:endParaRPr lang="en-US" altLang="zh-CN" dirty="0"/>
          </a:p>
          <a:p>
            <a:pPr lvl="0"/>
            <a:endParaRPr lang="en-US" dirty="0"/>
          </a:p>
          <a:p>
            <a:pPr lvl="1"/>
            <a:endParaRPr lang="en-US" dirty="0"/>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Header 01 (16:9)">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9" name="Content Placeholder 8"/>
          <p:cNvSpPr>
            <a:spLocks noGrp="1"/>
          </p:cNvSpPr>
          <p:nvPr>
            <p:ph sz="quarter" idx="10"/>
          </p:nvPr>
        </p:nvSpPr>
        <p:spPr>
          <a:xfrm>
            <a:off x="838200" y="666504"/>
            <a:ext cx="6435397" cy="619657"/>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rtlCol="0" anchor="ctr">
            <a:spAutoFit/>
          </a:bodyPr>
          <a:lstStyle>
            <a:lvl1pPr indent="0" algn="l">
              <a:lnSpc>
                <a:spcPct val="150000"/>
              </a:lnSpc>
              <a:defRPr lang="en-US" sz="3000" b="1" dirty="0" smtClean="0">
                <a:latin typeface="Source Sans Pro" panose="020B0503030403020204" pitchFamily="34" charset="0"/>
                <a:ea typeface="PingFang SC Medium" panose="020B0400000000000000" pitchFamily="34" charset="-122"/>
                <a:cs typeface="+mj-cs"/>
              </a:defRPr>
            </a:lvl1pPr>
          </a:lstStyle>
          <a:p>
            <a:pPr marL="0" lvl="0">
              <a:lnSpc>
                <a:spcPct val="150000"/>
              </a:lnSpc>
              <a:spcBef>
                <a:spcPct val="0"/>
              </a:spcBef>
              <a:buNone/>
            </a:pPr>
            <a:r>
              <a:rPr lang="en-US" dirty="0"/>
              <a:t>Click to edit Master text styles</a:t>
            </a:r>
            <a:endParaRPr lang="en-US" dirty="0"/>
          </a:p>
        </p:txBody>
      </p:sp>
      <p:sp>
        <p:nvSpPr>
          <p:cNvPr id="20" name="Content Placeholder 11"/>
          <p:cNvSpPr>
            <a:spLocks noGrp="1"/>
          </p:cNvSpPr>
          <p:nvPr>
            <p:ph sz="quarter" idx="12" hasCustomPrompt="1"/>
          </p:nvPr>
        </p:nvSpPr>
        <p:spPr>
          <a:xfrm>
            <a:off x="838201" y="1673941"/>
            <a:ext cx="6435396" cy="1167229"/>
          </a:xfrm>
          <a:prstGeom prst="rect">
            <a:avLst/>
          </a:prstGeom>
        </p:spPr>
        <p:txBody>
          <a:bodyPr/>
          <a:lstStyle>
            <a:lvl1pPr marL="0" indent="0">
              <a:lnSpc>
                <a:spcPct val="120000"/>
              </a:lnSpc>
              <a:spcBef>
                <a:spcPts val="0"/>
              </a:spcBef>
              <a:spcAft>
                <a:spcPts val="1200"/>
              </a:spcAft>
              <a:buFont typeface="Arial" panose="020B0604020202090204" pitchFamily="34" charset="0"/>
              <a:buNone/>
              <a:defRPr sz="1400" b="0" i="0">
                <a:latin typeface="PingFang SC Medium" panose="020B0400000000000000" pitchFamily="34" charset="-122"/>
                <a:ea typeface="PingFang SC Medium" panose="020B0400000000000000" pitchFamily="34" charset="-122"/>
              </a:defRPr>
            </a:lvl1pPr>
            <a:lvl2pPr marL="457200" indent="0">
              <a:lnSpc>
                <a:spcPct val="120000"/>
              </a:lnSpc>
              <a:buFont typeface="Arial" panose="020B0604020202090204" pitchFamily="34" charset="0"/>
              <a:buNone/>
              <a:defRPr sz="1400" b="0" i="0"/>
            </a:lvl2pPr>
            <a:lvl3pPr marL="914400" indent="0">
              <a:buNone/>
              <a:defRPr sz="1800"/>
            </a:lvl3pPr>
            <a:lvl4pPr marL="1371600" indent="0">
              <a:buNone/>
              <a:defRPr sz="1800"/>
            </a:lvl4pPr>
            <a:lvl5pPr marL="1828800" indent="0">
              <a:buNone/>
              <a:defRPr sz="1800"/>
            </a:lvl5pPr>
          </a:lstStyle>
          <a:p>
            <a:pPr lvl="0"/>
            <a:r>
              <a:rPr lang="en-US" altLang="zh-CN" dirty="0"/>
              <a:t>Paragraph</a:t>
            </a:r>
            <a:r>
              <a:rPr lang="zh-CN" altLang="en-US" dirty="0"/>
              <a:t> </a:t>
            </a:r>
            <a:r>
              <a:rPr lang="en-US" altLang="zh-CN" dirty="0"/>
              <a:t>1</a:t>
            </a:r>
            <a:endParaRPr lang="en-US" altLang="zh-CN" dirty="0"/>
          </a:p>
          <a:p>
            <a:pPr lvl="0"/>
            <a:endParaRPr lang="en-US" dirty="0"/>
          </a:p>
          <a:p>
            <a:pPr lvl="1"/>
            <a:endParaRPr lang="en-US" dirty="0"/>
          </a:p>
        </p:txBody>
      </p:sp>
      <p:sp>
        <p:nvSpPr>
          <p:cNvPr id="10" name="Content Placeholder 11"/>
          <p:cNvSpPr>
            <a:spLocks noGrp="1"/>
          </p:cNvSpPr>
          <p:nvPr>
            <p:ph sz="quarter" idx="16" hasCustomPrompt="1"/>
          </p:nvPr>
        </p:nvSpPr>
        <p:spPr>
          <a:xfrm>
            <a:off x="838201" y="3429000"/>
            <a:ext cx="2883194" cy="2777691"/>
          </a:xfrm>
          <a:prstGeom prst="rect">
            <a:avLst/>
          </a:prstGeom>
        </p:spPr>
        <p:txBody>
          <a:bodyPr/>
          <a:lstStyle>
            <a:lvl1pPr marL="285750" indent="-285750">
              <a:lnSpc>
                <a:spcPct val="120000"/>
              </a:lnSpc>
              <a:spcBef>
                <a:spcPts val="0"/>
              </a:spcBef>
              <a:spcAft>
                <a:spcPts val="1200"/>
              </a:spcAft>
              <a:buFont typeface="Arial" panose="020B0604020202090204" pitchFamily="34" charset="0"/>
              <a:buChar char="•"/>
              <a:defRPr sz="1400" b="0" i="0">
                <a:latin typeface="PingFang SC Medium" panose="020B0400000000000000" pitchFamily="34" charset="-122"/>
                <a:ea typeface="PingFang SC Medium" panose="020B0400000000000000" pitchFamily="34" charset="-122"/>
              </a:defRPr>
            </a:lvl1pPr>
            <a:lvl2pPr marL="742950" indent="-285750">
              <a:lnSpc>
                <a:spcPct val="120000"/>
              </a:lnSpc>
              <a:buFont typeface="Arial" panose="020B0604020202090204" pitchFamily="34" charset="0"/>
              <a:buChar char="•"/>
              <a:defRPr sz="1400" b="0" i="0"/>
            </a:lvl2pPr>
            <a:lvl3pPr marL="914400" indent="0">
              <a:buNone/>
              <a:defRPr sz="1800"/>
            </a:lvl3pPr>
            <a:lvl4pPr marL="1371600" indent="0">
              <a:buNone/>
              <a:defRPr sz="1800"/>
            </a:lvl4pPr>
            <a:lvl5pPr marL="1828800" indent="0">
              <a:buNone/>
              <a:defRPr sz="1800"/>
            </a:lvl5pPr>
          </a:lstStyle>
          <a:p>
            <a:pPr lvl="0"/>
            <a:r>
              <a:rPr lang="en-US" altLang="zh-CN" dirty="0"/>
              <a:t>Paragraph</a:t>
            </a:r>
            <a:r>
              <a:rPr lang="zh-CN" altLang="en-US" dirty="0"/>
              <a:t> </a:t>
            </a:r>
            <a:r>
              <a:rPr lang="en-US" altLang="zh-CN" dirty="0"/>
              <a:t>1</a:t>
            </a:r>
            <a:endParaRPr lang="en-US" altLang="zh-CN" dirty="0"/>
          </a:p>
          <a:p>
            <a:pPr lvl="0"/>
            <a:r>
              <a:rPr lang="en-US" altLang="zh-CN" dirty="0"/>
              <a:t>Paragraph</a:t>
            </a:r>
            <a:r>
              <a:rPr lang="zh-CN" altLang="en-US" dirty="0"/>
              <a:t> </a:t>
            </a:r>
            <a:r>
              <a:rPr lang="en-US" altLang="zh-CN" dirty="0"/>
              <a:t>2</a:t>
            </a:r>
            <a:endParaRPr lang="en-US" dirty="0"/>
          </a:p>
          <a:p>
            <a:pPr lvl="0"/>
            <a:endParaRPr lang="en-US" dirty="0"/>
          </a:p>
          <a:p>
            <a:pPr lvl="1"/>
            <a:endParaRPr lang="en-US" dirty="0"/>
          </a:p>
        </p:txBody>
      </p:sp>
      <p:sp>
        <p:nvSpPr>
          <p:cNvPr id="12" name="Content Placeholder 11"/>
          <p:cNvSpPr>
            <a:spLocks noGrp="1"/>
          </p:cNvSpPr>
          <p:nvPr>
            <p:ph sz="quarter" idx="17" hasCustomPrompt="1"/>
          </p:nvPr>
        </p:nvSpPr>
        <p:spPr>
          <a:xfrm>
            <a:off x="4409684" y="3429000"/>
            <a:ext cx="2883194" cy="2777691"/>
          </a:xfrm>
          <a:prstGeom prst="rect">
            <a:avLst/>
          </a:prstGeom>
        </p:spPr>
        <p:txBody>
          <a:bodyPr/>
          <a:lstStyle>
            <a:lvl1pPr marL="285750" indent="-285750">
              <a:lnSpc>
                <a:spcPct val="120000"/>
              </a:lnSpc>
              <a:spcBef>
                <a:spcPts val="0"/>
              </a:spcBef>
              <a:spcAft>
                <a:spcPts val="1200"/>
              </a:spcAft>
              <a:buFont typeface="Arial" panose="020B0604020202090204" pitchFamily="34" charset="0"/>
              <a:buChar char="•"/>
              <a:defRPr sz="1400" b="0" i="0">
                <a:latin typeface="PingFang SC Medium" panose="020B0400000000000000" pitchFamily="34" charset="-122"/>
                <a:ea typeface="PingFang SC Medium" panose="020B0400000000000000" pitchFamily="34" charset="-122"/>
              </a:defRPr>
            </a:lvl1pPr>
            <a:lvl2pPr marL="742950" indent="-285750">
              <a:lnSpc>
                <a:spcPct val="120000"/>
              </a:lnSpc>
              <a:buFont typeface="Arial" panose="020B0604020202090204" pitchFamily="34" charset="0"/>
              <a:buChar char="•"/>
              <a:defRPr sz="1400" b="0" i="0"/>
            </a:lvl2pPr>
            <a:lvl3pPr marL="914400" indent="0">
              <a:buNone/>
              <a:defRPr sz="1800"/>
            </a:lvl3pPr>
            <a:lvl4pPr marL="1371600" indent="0">
              <a:buNone/>
              <a:defRPr sz="1800"/>
            </a:lvl4pPr>
            <a:lvl5pPr marL="1828800" indent="0">
              <a:buNone/>
              <a:defRPr sz="1800"/>
            </a:lvl5pPr>
          </a:lstStyle>
          <a:p>
            <a:pPr lvl="0"/>
            <a:r>
              <a:rPr lang="en-US" altLang="zh-CN" dirty="0"/>
              <a:t>Paragraph</a:t>
            </a:r>
            <a:r>
              <a:rPr lang="zh-CN" altLang="en-US" dirty="0"/>
              <a:t> </a:t>
            </a:r>
            <a:r>
              <a:rPr lang="en-US" altLang="zh-CN" dirty="0"/>
              <a:t>1</a:t>
            </a:r>
            <a:endParaRPr lang="en-US" altLang="zh-CN" dirty="0"/>
          </a:p>
          <a:p>
            <a:pPr lvl="0"/>
            <a:r>
              <a:rPr lang="en-US" altLang="zh-CN" dirty="0"/>
              <a:t>Paragraph</a:t>
            </a:r>
            <a:r>
              <a:rPr lang="zh-CN" altLang="en-US" dirty="0"/>
              <a:t> </a:t>
            </a:r>
            <a:r>
              <a:rPr lang="en-US" altLang="zh-CN" dirty="0"/>
              <a:t>2</a:t>
            </a:r>
            <a:endParaRPr lang="en-US" dirty="0"/>
          </a:p>
          <a:p>
            <a:pPr lvl="0"/>
            <a:endParaRPr lang="en-US" dirty="0"/>
          </a:p>
          <a:p>
            <a:pPr lvl="1"/>
            <a:endParaRPr lang="en-US" dirty="0"/>
          </a:p>
        </p:txBody>
      </p:sp>
      <p:sp>
        <p:nvSpPr>
          <p:cNvPr id="15" name="Content Placeholder 11"/>
          <p:cNvSpPr>
            <a:spLocks noGrp="1"/>
          </p:cNvSpPr>
          <p:nvPr>
            <p:ph sz="quarter" idx="19" hasCustomPrompt="1"/>
          </p:nvPr>
        </p:nvSpPr>
        <p:spPr>
          <a:xfrm>
            <a:off x="838201" y="3068230"/>
            <a:ext cx="1576753" cy="318982"/>
          </a:xfrm>
          <a:prstGeom prst="rect">
            <a:avLst/>
          </a:prstGeom>
        </p:spPr>
        <p:txBody>
          <a:bodyPr/>
          <a:lstStyle>
            <a:lvl1pPr marL="0" indent="0">
              <a:lnSpc>
                <a:spcPct val="120000"/>
              </a:lnSpc>
              <a:spcBef>
                <a:spcPts val="0"/>
              </a:spcBef>
              <a:spcAft>
                <a:spcPts val="1200"/>
              </a:spcAft>
              <a:buFont typeface="Arial" panose="020B0604020202090204" pitchFamily="34" charset="0"/>
              <a:buNone/>
              <a:defRPr sz="1400" b="0" i="0">
                <a:solidFill>
                  <a:srgbClr val="2E4DFE"/>
                </a:solidFill>
                <a:latin typeface="PingFang SC Medium" panose="020B0400000000000000" pitchFamily="34" charset="-122"/>
                <a:ea typeface="PingFang SC Medium" panose="020B0400000000000000" pitchFamily="34" charset="-122"/>
              </a:defRPr>
            </a:lvl1pPr>
            <a:lvl2pPr marL="457200" indent="0">
              <a:lnSpc>
                <a:spcPct val="120000"/>
              </a:lnSpc>
              <a:buFont typeface="Arial" panose="020B0604020202090204" pitchFamily="34" charset="0"/>
              <a:buNone/>
              <a:defRPr sz="1400" b="0" i="0">
                <a:solidFill>
                  <a:srgbClr val="2E4DFE"/>
                </a:solidFill>
              </a:defRPr>
            </a:lvl2pPr>
            <a:lvl3pPr marL="914400" indent="0">
              <a:buNone/>
              <a:defRPr sz="1800"/>
            </a:lvl3pPr>
            <a:lvl4pPr marL="1371600" indent="0">
              <a:buNone/>
              <a:defRPr sz="1800"/>
            </a:lvl4pPr>
            <a:lvl5pPr marL="1828800" indent="0">
              <a:buNone/>
              <a:defRPr sz="1800"/>
            </a:lvl5pPr>
          </a:lstStyle>
          <a:p>
            <a:pPr lvl="0"/>
            <a:r>
              <a:rPr lang="en-US" altLang="zh-CN" dirty="0"/>
              <a:t>Paragraph</a:t>
            </a:r>
            <a:r>
              <a:rPr lang="zh-CN" altLang="en-US" dirty="0"/>
              <a:t> </a:t>
            </a:r>
            <a:r>
              <a:rPr lang="en-US" altLang="zh-CN" dirty="0"/>
              <a:t>1</a:t>
            </a:r>
            <a:endParaRPr lang="en-US" altLang="zh-CN" dirty="0"/>
          </a:p>
          <a:p>
            <a:pPr lvl="0"/>
            <a:endParaRPr lang="en-US" dirty="0"/>
          </a:p>
          <a:p>
            <a:pPr lvl="1"/>
            <a:endParaRPr lang="en-US" dirty="0"/>
          </a:p>
        </p:txBody>
      </p:sp>
      <p:pic>
        <p:nvPicPr>
          <p:cNvPr id="23" name="Picture 36" descr="iPhone6_mockup_front_white.png"/>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981168" y="319323"/>
            <a:ext cx="3940439" cy="6219354"/>
          </a:xfrm>
          <a:prstGeom prst="rect">
            <a:avLst/>
          </a:prstGeom>
        </p:spPr>
      </p:pic>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Header 02 (16:9)">
    <p:spTree>
      <p:nvGrpSpPr>
        <p:cNvPr id="1" name=""/>
        <p:cNvGrpSpPr/>
        <p:nvPr/>
      </p:nvGrpSpPr>
      <p:grpSpPr>
        <a:xfrm>
          <a:off x="0" y="0"/>
          <a:ext cx="0" cy="0"/>
          <a:chOff x="0" y="0"/>
          <a:chExt cx="0" cy="0"/>
        </a:xfrm>
      </p:grpSpPr>
      <p:sp>
        <p:nvSpPr>
          <p:cNvPr id="10" name="任意多边形 9"/>
          <p:cNvSpPr/>
          <p:nvPr userDrawn="1"/>
        </p:nvSpPr>
        <p:spPr>
          <a:xfrm>
            <a:off x="262255" y="2971165"/>
            <a:ext cx="14658975" cy="556260"/>
          </a:xfrm>
          <a:custGeom>
            <a:avLst/>
            <a:gdLst>
              <a:gd name="connsiteX0" fmla="*/ 0 w 13250087"/>
              <a:gd name="connsiteY0" fmla="*/ 74140 h 469557"/>
              <a:gd name="connsiteX1" fmla="*/ 12257902 w 13250087"/>
              <a:gd name="connsiteY1" fmla="*/ 0 h 469557"/>
              <a:gd name="connsiteX2" fmla="*/ 12566821 w 13250087"/>
              <a:gd name="connsiteY2" fmla="*/ 469557 h 469557"/>
              <a:gd name="connsiteX0-1" fmla="*/ 0 w 12257902"/>
              <a:gd name="connsiteY0-2" fmla="*/ 74140 h 74140"/>
              <a:gd name="connsiteX1-3" fmla="*/ 12257902 w 12257902"/>
              <a:gd name="connsiteY1-4" fmla="*/ 0 h 74140"/>
              <a:gd name="connsiteX0-5" fmla="*/ 0 w 12257902"/>
              <a:gd name="connsiteY0-6" fmla="*/ 74140 h 136098"/>
              <a:gd name="connsiteX1-7" fmla="*/ 1865870 w 12257902"/>
              <a:gd name="connsiteY1-8" fmla="*/ 135924 h 136098"/>
              <a:gd name="connsiteX2-9" fmla="*/ 12257902 w 12257902"/>
              <a:gd name="connsiteY2-10" fmla="*/ 0 h 136098"/>
              <a:gd name="connsiteX0-11" fmla="*/ 0 w 12257902"/>
              <a:gd name="connsiteY0-12" fmla="*/ 74140 h 136098"/>
              <a:gd name="connsiteX1-13" fmla="*/ 1865870 w 12257902"/>
              <a:gd name="connsiteY1-14" fmla="*/ 135924 h 136098"/>
              <a:gd name="connsiteX2-15" fmla="*/ 3941805 w 12257902"/>
              <a:gd name="connsiteY2-16" fmla="*/ 12357 h 136098"/>
              <a:gd name="connsiteX3" fmla="*/ 12257902 w 12257902"/>
              <a:gd name="connsiteY3" fmla="*/ 0 h 136098"/>
              <a:gd name="connsiteX0-17" fmla="*/ 0 w 12257902"/>
              <a:gd name="connsiteY0-18" fmla="*/ 74140 h 185420"/>
              <a:gd name="connsiteX1-19" fmla="*/ 1865870 w 12257902"/>
              <a:gd name="connsiteY1-20" fmla="*/ 135924 h 185420"/>
              <a:gd name="connsiteX2-21" fmla="*/ 3941805 w 12257902"/>
              <a:gd name="connsiteY2-22" fmla="*/ 12357 h 185420"/>
              <a:gd name="connsiteX3-23" fmla="*/ 6054811 w 12257902"/>
              <a:gd name="connsiteY3-24" fmla="*/ 185351 h 185420"/>
              <a:gd name="connsiteX4" fmla="*/ 12257902 w 12257902"/>
              <a:gd name="connsiteY4" fmla="*/ 0 h 185420"/>
              <a:gd name="connsiteX0-25" fmla="*/ 0 w 12257902"/>
              <a:gd name="connsiteY0-26" fmla="*/ 86497 h 197777"/>
              <a:gd name="connsiteX1-27" fmla="*/ 1865870 w 12257902"/>
              <a:gd name="connsiteY1-28" fmla="*/ 148281 h 197777"/>
              <a:gd name="connsiteX2-29" fmla="*/ 3941805 w 12257902"/>
              <a:gd name="connsiteY2-30" fmla="*/ 24714 h 197777"/>
              <a:gd name="connsiteX3-31" fmla="*/ 6054811 w 12257902"/>
              <a:gd name="connsiteY3-32" fmla="*/ 197708 h 197777"/>
              <a:gd name="connsiteX4-33" fmla="*/ 8167816 w 12257902"/>
              <a:gd name="connsiteY4-34" fmla="*/ 0 h 197777"/>
              <a:gd name="connsiteX5" fmla="*/ 12257902 w 12257902"/>
              <a:gd name="connsiteY5" fmla="*/ 12357 h 197777"/>
              <a:gd name="connsiteX0-35" fmla="*/ 0 w 12257902"/>
              <a:gd name="connsiteY0-36" fmla="*/ 86497 h 197777"/>
              <a:gd name="connsiteX1-37" fmla="*/ 1865870 w 12257902"/>
              <a:gd name="connsiteY1-38" fmla="*/ 148281 h 197777"/>
              <a:gd name="connsiteX2-39" fmla="*/ 3941805 w 12257902"/>
              <a:gd name="connsiteY2-40" fmla="*/ 24714 h 197777"/>
              <a:gd name="connsiteX3-41" fmla="*/ 6054811 w 12257902"/>
              <a:gd name="connsiteY3-42" fmla="*/ 197708 h 197777"/>
              <a:gd name="connsiteX4-43" fmla="*/ 8167816 w 12257902"/>
              <a:gd name="connsiteY4-44" fmla="*/ 0 h 197777"/>
              <a:gd name="connsiteX5-45" fmla="*/ 10268465 w 12257902"/>
              <a:gd name="connsiteY5-46" fmla="*/ 123569 h 197777"/>
              <a:gd name="connsiteX6" fmla="*/ 12257902 w 12257902"/>
              <a:gd name="connsiteY6" fmla="*/ 12357 h 197777"/>
              <a:gd name="connsiteX0-47" fmla="*/ 0 w 12257902"/>
              <a:gd name="connsiteY0-48" fmla="*/ 210065 h 321345"/>
              <a:gd name="connsiteX1-49" fmla="*/ 1865870 w 12257902"/>
              <a:gd name="connsiteY1-50" fmla="*/ 271849 h 321345"/>
              <a:gd name="connsiteX2-51" fmla="*/ 3941805 w 12257902"/>
              <a:gd name="connsiteY2-52" fmla="*/ 148282 h 321345"/>
              <a:gd name="connsiteX3-53" fmla="*/ 6054811 w 12257902"/>
              <a:gd name="connsiteY3-54" fmla="*/ 321276 h 321345"/>
              <a:gd name="connsiteX4-55" fmla="*/ 8167816 w 12257902"/>
              <a:gd name="connsiteY4-56" fmla="*/ 123568 h 321345"/>
              <a:gd name="connsiteX5-57" fmla="*/ 10268465 w 12257902"/>
              <a:gd name="connsiteY5-58" fmla="*/ 247137 h 321345"/>
              <a:gd name="connsiteX6-59" fmla="*/ 12257902 w 12257902"/>
              <a:gd name="connsiteY6-60" fmla="*/ 0 h 321345"/>
              <a:gd name="connsiteX0-61" fmla="*/ 0 w 12257902"/>
              <a:gd name="connsiteY0-62" fmla="*/ 383389 h 494669"/>
              <a:gd name="connsiteX1-63" fmla="*/ 1865870 w 12257902"/>
              <a:gd name="connsiteY1-64" fmla="*/ 445173 h 494669"/>
              <a:gd name="connsiteX2-65" fmla="*/ 3941805 w 12257902"/>
              <a:gd name="connsiteY2-66" fmla="*/ 321606 h 494669"/>
              <a:gd name="connsiteX3-67" fmla="*/ 6054811 w 12257902"/>
              <a:gd name="connsiteY3-68" fmla="*/ 494600 h 494669"/>
              <a:gd name="connsiteX4-69" fmla="*/ 8167816 w 12257902"/>
              <a:gd name="connsiteY4-70" fmla="*/ 296892 h 494669"/>
              <a:gd name="connsiteX5-71" fmla="*/ 10268465 w 12257902"/>
              <a:gd name="connsiteY5-72" fmla="*/ 420461 h 494669"/>
              <a:gd name="connsiteX6-73" fmla="*/ 12257902 w 12257902"/>
              <a:gd name="connsiteY6-74" fmla="*/ 173324 h 494669"/>
              <a:gd name="connsiteX0-75" fmla="*/ 0 w 12257902"/>
              <a:gd name="connsiteY0-76" fmla="*/ 383389 h 494669"/>
              <a:gd name="connsiteX1-77" fmla="*/ 1865870 w 12257902"/>
              <a:gd name="connsiteY1-78" fmla="*/ 445173 h 494669"/>
              <a:gd name="connsiteX2-79" fmla="*/ 3941805 w 12257902"/>
              <a:gd name="connsiteY2-80" fmla="*/ 321606 h 494669"/>
              <a:gd name="connsiteX3-81" fmla="*/ 6054811 w 12257902"/>
              <a:gd name="connsiteY3-82" fmla="*/ 494600 h 494669"/>
              <a:gd name="connsiteX4-83" fmla="*/ 8167816 w 12257902"/>
              <a:gd name="connsiteY4-84" fmla="*/ 296892 h 494669"/>
              <a:gd name="connsiteX5-85" fmla="*/ 10268465 w 12257902"/>
              <a:gd name="connsiteY5-86" fmla="*/ 420461 h 494669"/>
              <a:gd name="connsiteX6-87" fmla="*/ 12257902 w 12257902"/>
              <a:gd name="connsiteY6-88" fmla="*/ 173324 h 494669"/>
              <a:gd name="connsiteX0-89" fmla="*/ 0 w 12257902"/>
              <a:gd name="connsiteY0-90" fmla="*/ 383389 h 494669"/>
              <a:gd name="connsiteX1-91" fmla="*/ 1865870 w 12257902"/>
              <a:gd name="connsiteY1-92" fmla="*/ 445173 h 494669"/>
              <a:gd name="connsiteX2-93" fmla="*/ 3941805 w 12257902"/>
              <a:gd name="connsiteY2-94" fmla="*/ 321606 h 494669"/>
              <a:gd name="connsiteX3-95" fmla="*/ 6054811 w 12257902"/>
              <a:gd name="connsiteY3-96" fmla="*/ 494600 h 494669"/>
              <a:gd name="connsiteX4-97" fmla="*/ 8167816 w 12257902"/>
              <a:gd name="connsiteY4-98" fmla="*/ 296892 h 494669"/>
              <a:gd name="connsiteX5-99" fmla="*/ 10268465 w 12257902"/>
              <a:gd name="connsiteY5-100" fmla="*/ 420461 h 494669"/>
              <a:gd name="connsiteX6-101" fmla="*/ 12257902 w 12257902"/>
              <a:gd name="connsiteY6-102" fmla="*/ 173324 h 494669"/>
              <a:gd name="connsiteX0-103" fmla="*/ 0 w 12257902"/>
              <a:gd name="connsiteY0-104" fmla="*/ 383389 h 497368"/>
              <a:gd name="connsiteX1-105" fmla="*/ 1865870 w 12257902"/>
              <a:gd name="connsiteY1-106" fmla="*/ 445173 h 497368"/>
              <a:gd name="connsiteX2-107" fmla="*/ 3941805 w 12257902"/>
              <a:gd name="connsiteY2-108" fmla="*/ 321606 h 497368"/>
              <a:gd name="connsiteX3-109" fmla="*/ 6054811 w 12257902"/>
              <a:gd name="connsiteY3-110" fmla="*/ 494600 h 497368"/>
              <a:gd name="connsiteX4-111" fmla="*/ 8167816 w 12257902"/>
              <a:gd name="connsiteY4-112" fmla="*/ 296892 h 497368"/>
              <a:gd name="connsiteX5-113" fmla="*/ 10268465 w 12257902"/>
              <a:gd name="connsiteY5-114" fmla="*/ 420461 h 497368"/>
              <a:gd name="connsiteX6-115" fmla="*/ 12257902 w 12257902"/>
              <a:gd name="connsiteY6-116" fmla="*/ 173324 h 497368"/>
              <a:gd name="connsiteX0-117" fmla="*/ 0 w 12257902"/>
              <a:gd name="connsiteY0-118" fmla="*/ 383389 h 497368"/>
              <a:gd name="connsiteX1-119" fmla="*/ 1865870 w 12257902"/>
              <a:gd name="connsiteY1-120" fmla="*/ 445173 h 497368"/>
              <a:gd name="connsiteX2-121" fmla="*/ 3941805 w 12257902"/>
              <a:gd name="connsiteY2-122" fmla="*/ 321606 h 497368"/>
              <a:gd name="connsiteX3-123" fmla="*/ 6054811 w 12257902"/>
              <a:gd name="connsiteY3-124" fmla="*/ 494600 h 497368"/>
              <a:gd name="connsiteX4-125" fmla="*/ 8167816 w 12257902"/>
              <a:gd name="connsiteY4-126" fmla="*/ 296892 h 497368"/>
              <a:gd name="connsiteX5-127" fmla="*/ 10268465 w 12257902"/>
              <a:gd name="connsiteY5-128" fmla="*/ 420461 h 497368"/>
              <a:gd name="connsiteX6-129" fmla="*/ 12257902 w 12257902"/>
              <a:gd name="connsiteY6-130" fmla="*/ 173324 h 497368"/>
              <a:gd name="connsiteX0-131" fmla="*/ 0 w 12257902"/>
              <a:gd name="connsiteY0-132" fmla="*/ 383389 h 497368"/>
              <a:gd name="connsiteX1-133" fmla="*/ 1865870 w 12257902"/>
              <a:gd name="connsiteY1-134" fmla="*/ 445173 h 497368"/>
              <a:gd name="connsiteX2-135" fmla="*/ 3941805 w 12257902"/>
              <a:gd name="connsiteY2-136" fmla="*/ 321606 h 497368"/>
              <a:gd name="connsiteX3-137" fmla="*/ 6054811 w 12257902"/>
              <a:gd name="connsiteY3-138" fmla="*/ 494600 h 497368"/>
              <a:gd name="connsiteX4-139" fmla="*/ 8167816 w 12257902"/>
              <a:gd name="connsiteY4-140" fmla="*/ 296892 h 497368"/>
              <a:gd name="connsiteX5-141" fmla="*/ 10268465 w 12257902"/>
              <a:gd name="connsiteY5-142" fmla="*/ 420461 h 497368"/>
              <a:gd name="connsiteX6-143" fmla="*/ 12257902 w 12257902"/>
              <a:gd name="connsiteY6-144" fmla="*/ 173324 h 497368"/>
              <a:gd name="connsiteX0-145" fmla="*/ 0 w 12257902"/>
              <a:gd name="connsiteY0-146" fmla="*/ 383389 h 542083"/>
              <a:gd name="connsiteX1-147" fmla="*/ 1865870 w 12257902"/>
              <a:gd name="connsiteY1-148" fmla="*/ 445173 h 542083"/>
              <a:gd name="connsiteX2-149" fmla="*/ 3941805 w 12257902"/>
              <a:gd name="connsiteY2-150" fmla="*/ 321606 h 542083"/>
              <a:gd name="connsiteX3-151" fmla="*/ 6054811 w 12257902"/>
              <a:gd name="connsiteY3-152" fmla="*/ 494600 h 542083"/>
              <a:gd name="connsiteX4-153" fmla="*/ 8167816 w 12257902"/>
              <a:gd name="connsiteY4-154" fmla="*/ 296892 h 542083"/>
              <a:gd name="connsiteX5-155" fmla="*/ 10268465 w 12257902"/>
              <a:gd name="connsiteY5-156" fmla="*/ 420461 h 542083"/>
              <a:gd name="connsiteX6-157" fmla="*/ 12257902 w 12257902"/>
              <a:gd name="connsiteY6-158" fmla="*/ 173324 h 542083"/>
              <a:gd name="connsiteX0-159" fmla="*/ 0 w 12257902"/>
              <a:gd name="connsiteY0-160" fmla="*/ 383389 h 510182"/>
              <a:gd name="connsiteX1-161" fmla="*/ 1865870 w 12257902"/>
              <a:gd name="connsiteY1-162" fmla="*/ 445173 h 510182"/>
              <a:gd name="connsiteX2-163" fmla="*/ 3941805 w 12257902"/>
              <a:gd name="connsiteY2-164" fmla="*/ 321606 h 510182"/>
              <a:gd name="connsiteX3-165" fmla="*/ 6054811 w 12257902"/>
              <a:gd name="connsiteY3-166" fmla="*/ 494600 h 510182"/>
              <a:gd name="connsiteX4-167" fmla="*/ 8167816 w 12257902"/>
              <a:gd name="connsiteY4-168" fmla="*/ 296892 h 510182"/>
              <a:gd name="connsiteX5-169" fmla="*/ 10268465 w 12257902"/>
              <a:gd name="connsiteY5-170" fmla="*/ 420461 h 510182"/>
              <a:gd name="connsiteX6-171" fmla="*/ 12257902 w 12257902"/>
              <a:gd name="connsiteY6-172" fmla="*/ 173324 h 510182"/>
              <a:gd name="connsiteX0-173" fmla="*/ 0 w 12257902"/>
              <a:gd name="connsiteY0-174" fmla="*/ 383389 h 510182"/>
              <a:gd name="connsiteX1-175" fmla="*/ 1865870 w 12257902"/>
              <a:gd name="connsiteY1-176" fmla="*/ 445173 h 510182"/>
              <a:gd name="connsiteX2-177" fmla="*/ 3941805 w 12257902"/>
              <a:gd name="connsiteY2-178" fmla="*/ 321606 h 510182"/>
              <a:gd name="connsiteX3-179" fmla="*/ 6054811 w 12257902"/>
              <a:gd name="connsiteY3-180" fmla="*/ 494600 h 510182"/>
              <a:gd name="connsiteX4-181" fmla="*/ 8167816 w 12257902"/>
              <a:gd name="connsiteY4-182" fmla="*/ 296892 h 510182"/>
              <a:gd name="connsiteX5-183" fmla="*/ 10268465 w 12257902"/>
              <a:gd name="connsiteY5-184" fmla="*/ 420461 h 510182"/>
              <a:gd name="connsiteX6-185" fmla="*/ 12257902 w 12257902"/>
              <a:gd name="connsiteY6-186" fmla="*/ 173324 h 510182"/>
              <a:gd name="connsiteX0-187" fmla="*/ 0 w 12257902"/>
              <a:gd name="connsiteY0-188" fmla="*/ 383389 h 510182"/>
              <a:gd name="connsiteX1-189" fmla="*/ 1865870 w 12257902"/>
              <a:gd name="connsiteY1-190" fmla="*/ 445173 h 510182"/>
              <a:gd name="connsiteX2-191" fmla="*/ 3941805 w 12257902"/>
              <a:gd name="connsiteY2-192" fmla="*/ 321606 h 510182"/>
              <a:gd name="connsiteX3-193" fmla="*/ 6042455 w 12257902"/>
              <a:gd name="connsiteY3-194" fmla="*/ 457530 h 510182"/>
              <a:gd name="connsiteX4-195" fmla="*/ 8167816 w 12257902"/>
              <a:gd name="connsiteY4-196" fmla="*/ 296892 h 510182"/>
              <a:gd name="connsiteX5-197" fmla="*/ 10268465 w 12257902"/>
              <a:gd name="connsiteY5-198" fmla="*/ 420461 h 510182"/>
              <a:gd name="connsiteX6-199" fmla="*/ 12257902 w 12257902"/>
              <a:gd name="connsiteY6-200" fmla="*/ 173324 h 510182"/>
              <a:gd name="connsiteX0-201" fmla="*/ 0 w 12257902"/>
              <a:gd name="connsiteY0-202" fmla="*/ 383389 h 521025"/>
              <a:gd name="connsiteX1-203" fmla="*/ 1865870 w 12257902"/>
              <a:gd name="connsiteY1-204" fmla="*/ 445173 h 521025"/>
              <a:gd name="connsiteX2-205" fmla="*/ 3941805 w 12257902"/>
              <a:gd name="connsiteY2-206" fmla="*/ 321606 h 521025"/>
              <a:gd name="connsiteX3-207" fmla="*/ 6042455 w 12257902"/>
              <a:gd name="connsiteY3-208" fmla="*/ 457530 h 521025"/>
              <a:gd name="connsiteX4-209" fmla="*/ 8167816 w 12257902"/>
              <a:gd name="connsiteY4-210" fmla="*/ 296892 h 521025"/>
              <a:gd name="connsiteX5-211" fmla="*/ 10268465 w 12257902"/>
              <a:gd name="connsiteY5-212" fmla="*/ 420461 h 521025"/>
              <a:gd name="connsiteX6-213" fmla="*/ 12257902 w 12257902"/>
              <a:gd name="connsiteY6-214" fmla="*/ 173324 h 521025"/>
              <a:gd name="connsiteX0-215" fmla="*/ 0 w 12257902"/>
              <a:gd name="connsiteY0-216" fmla="*/ 383389 h 521025"/>
              <a:gd name="connsiteX1-217" fmla="*/ 1865870 w 12257902"/>
              <a:gd name="connsiteY1-218" fmla="*/ 445173 h 521025"/>
              <a:gd name="connsiteX2-219" fmla="*/ 3941805 w 12257902"/>
              <a:gd name="connsiteY2-220" fmla="*/ 321606 h 521025"/>
              <a:gd name="connsiteX3-221" fmla="*/ 6042455 w 12257902"/>
              <a:gd name="connsiteY3-222" fmla="*/ 457530 h 521025"/>
              <a:gd name="connsiteX4-223" fmla="*/ 8167816 w 12257902"/>
              <a:gd name="connsiteY4-224" fmla="*/ 296892 h 521025"/>
              <a:gd name="connsiteX5-225" fmla="*/ 10268465 w 12257902"/>
              <a:gd name="connsiteY5-226" fmla="*/ 420461 h 521025"/>
              <a:gd name="connsiteX6-227" fmla="*/ 12257902 w 12257902"/>
              <a:gd name="connsiteY6-228" fmla="*/ 173324 h 521025"/>
              <a:gd name="connsiteX0-229" fmla="*/ 0 w 12257902"/>
              <a:gd name="connsiteY0-230" fmla="*/ 383389 h 584285"/>
              <a:gd name="connsiteX1-231" fmla="*/ 1865870 w 12257902"/>
              <a:gd name="connsiteY1-232" fmla="*/ 445173 h 584285"/>
              <a:gd name="connsiteX2-233" fmla="*/ 3941805 w 12257902"/>
              <a:gd name="connsiteY2-234" fmla="*/ 321606 h 584285"/>
              <a:gd name="connsiteX3-235" fmla="*/ 6042455 w 12257902"/>
              <a:gd name="connsiteY3-236" fmla="*/ 457530 h 584285"/>
              <a:gd name="connsiteX4-237" fmla="*/ 8167816 w 12257902"/>
              <a:gd name="connsiteY4-238" fmla="*/ 296892 h 584285"/>
              <a:gd name="connsiteX5-239" fmla="*/ 10268465 w 12257902"/>
              <a:gd name="connsiteY5-240" fmla="*/ 420461 h 584285"/>
              <a:gd name="connsiteX6-241" fmla="*/ 12257902 w 12257902"/>
              <a:gd name="connsiteY6-242" fmla="*/ 173324 h 584285"/>
              <a:gd name="connsiteX0-243" fmla="*/ 0 w 12257902"/>
              <a:gd name="connsiteY0-244" fmla="*/ 383389 h 510182"/>
              <a:gd name="connsiteX1-245" fmla="*/ 1865870 w 12257902"/>
              <a:gd name="connsiteY1-246" fmla="*/ 445173 h 510182"/>
              <a:gd name="connsiteX2-247" fmla="*/ 3941805 w 12257902"/>
              <a:gd name="connsiteY2-248" fmla="*/ 321606 h 510182"/>
              <a:gd name="connsiteX3-249" fmla="*/ 6042455 w 12257902"/>
              <a:gd name="connsiteY3-250" fmla="*/ 408103 h 510182"/>
              <a:gd name="connsiteX4-251" fmla="*/ 8167816 w 12257902"/>
              <a:gd name="connsiteY4-252" fmla="*/ 296892 h 510182"/>
              <a:gd name="connsiteX5-253" fmla="*/ 10268465 w 12257902"/>
              <a:gd name="connsiteY5-254" fmla="*/ 420461 h 510182"/>
              <a:gd name="connsiteX6-255" fmla="*/ 12257902 w 12257902"/>
              <a:gd name="connsiteY6-256" fmla="*/ 173324 h 510182"/>
              <a:gd name="connsiteX0-257" fmla="*/ 0 w 12257902"/>
              <a:gd name="connsiteY0-258" fmla="*/ 390108 h 516901"/>
              <a:gd name="connsiteX1-259" fmla="*/ 1865870 w 12257902"/>
              <a:gd name="connsiteY1-260" fmla="*/ 451892 h 516901"/>
              <a:gd name="connsiteX2-261" fmla="*/ 3941805 w 12257902"/>
              <a:gd name="connsiteY2-262" fmla="*/ 328325 h 516901"/>
              <a:gd name="connsiteX3-263" fmla="*/ 6042455 w 12257902"/>
              <a:gd name="connsiteY3-264" fmla="*/ 414822 h 516901"/>
              <a:gd name="connsiteX4-265" fmla="*/ 8167816 w 12257902"/>
              <a:gd name="connsiteY4-266" fmla="*/ 303611 h 516901"/>
              <a:gd name="connsiteX5-267" fmla="*/ 10243618 w 12257902"/>
              <a:gd name="connsiteY5-268" fmla="*/ 390110 h 516901"/>
              <a:gd name="connsiteX6-269" fmla="*/ 12257902 w 12257902"/>
              <a:gd name="connsiteY6-270" fmla="*/ 180043 h 516901"/>
            </a:gdLst>
            <a:ahLst/>
            <a:cxnLst>
              <a:cxn ang="0">
                <a:pos x="connsiteX0-1" y="connsiteY0-2"/>
              </a:cxn>
              <a:cxn ang="0">
                <a:pos x="connsiteX1-3" y="connsiteY1-4"/>
              </a:cxn>
              <a:cxn ang="0">
                <a:pos x="connsiteX2-9" y="connsiteY2-10"/>
              </a:cxn>
              <a:cxn ang="0">
                <a:pos x="connsiteX3-23" y="connsiteY3-24"/>
              </a:cxn>
              <a:cxn ang="0">
                <a:pos x="connsiteX4-33" y="connsiteY4-34"/>
              </a:cxn>
              <a:cxn ang="0">
                <a:pos x="connsiteX5-45" y="connsiteY5-46"/>
              </a:cxn>
              <a:cxn ang="0">
                <a:pos x="connsiteX6-59" y="connsiteY6-60"/>
              </a:cxn>
            </a:cxnLst>
            <a:rect l="l" t="t" r="r" b="b"/>
            <a:pathLst>
              <a:path w="12257902" h="516901">
                <a:moveTo>
                  <a:pt x="0" y="390108"/>
                </a:moveTo>
                <a:cubicBezTo>
                  <a:pt x="605481" y="126497"/>
                  <a:pt x="1198605" y="703146"/>
                  <a:pt x="1865870" y="451892"/>
                </a:cubicBezTo>
                <a:cubicBezTo>
                  <a:pt x="2533135" y="200638"/>
                  <a:pt x="3245708" y="334503"/>
                  <a:pt x="3941805" y="328325"/>
                </a:cubicBezTo>
                <a:cubicBezTo>
                  <a:pt x="4637902" y="322147"/>
                  <a:pt x="5325764" y="208876"/>
                  <a:pt x="6042455" y="414822"/>
                </a:cubicBezTo>
                <a:cubicBezTo>
                  <a:pt x="6759146" y="620768"/>
                  <a:pt x="7467622" y="307730"/>
                  <a:pt x="8167816" y="303611"/>
                </a:cubicBezTo>
                <a:cubicBezTo>
                  <a:pt x="8868010" y="299492"/>
                  <a:pt x="9580472" y="472489"/>
                  <a:pt x="10243618" y="390110"/>
                </a:cubicBezTo>
                <a:cubicBezTo>
                  <a:pt x="10906764" y="307731"/>
                  <a:pt x="11582400" y="-293632"/>
                  <a:pt x="12257902" y="180043"/>
                </a:cubicBezTo>
              </a:path>
            </a:pathLst>
          </a:cu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45" name="任意多边形 9"/>
          <p:cNvSpPr/>
          <p:nvPr userDrawn="1"/>
        </p:nvSpPr>
        <p:spPr>
          <a:xfrm>
            <a:off x="389255" y="3098165"/>
            <a:ext cx="14658975" cy="556260"/>
          </a:xfrm>
          <a:custGeom>
            <a:avLst/>
            <a:gdLst>
              <a:gd name="connsiteX0" fmla="*/ 0 w 13250087"/>
              <a:gd name="connsiteY0" fmla="*/ 74140 h 469557"/>
              <a:gd name="connsiteX1" fmla="*/ 12257902 w 13250087"/>
              <a:gd name="connsiteY1" fmla="*/ 0 h 469557"/>
              <a:gd name="connsiteX2" fmla="*/ 12566821 w 13250087"/>
              <a:gd name="connsiteY2" fmla="*/ 469557 h 469557"/>
              <a:gd name="connsiteX0-1" fmla="*/ 0 w 12257902"/>
              <a:gd name="connsiteY0-2" fmla="*/ 74140 h 74140"/>
              <a:gd name="connsiteX1-3" fmla="*/ 12257902 w 12257902"/>
              <a:gd name="connsiteY1-4" fmla="*/ 0 h 74140"/>
              <a:gd name="connsiteX0-5" fmla="*/ 0 w 12257902"/>
              <a:gd name="connsiteY0-6" fmla="*/ 74140 h 136098"/>
              <a:gd name="connsiteX1-7" fmla="*/ 1865870 w 12257902"/>
              <a:gd name="connsiteY1-8" fmla="*/ 135924 h 136098"/>
              <a:gd name="connsiteX2-9" fmla="*/ 12257902 w 12257902"/>
              <a:gd name="connsiteY2-10" fmla="*/ 0 h 136098"/>
              <a:gd name="connsiteX0-11" fmla="*/ 0 w 12257902"/>
              <a:gd name="connsiteY0-12" fmla="*/ 74140 h 136098"/>
              <a:gd name="connsiteX1-13" fmla="*/ 1865870 w 12257902"/>
              <a:gd name="connsiteY1-14" fmla="*/ 135924 h 136098"/>
              <a:gd name="connsiteX2-15" fmla="*/ 3941805 w 12257902"/>
              <a:gd name="connsiteY2-16" fmla="*/ 12357 h 136098"/>
              <a:gd name="connsiteX3" fmla="*/ 12257902 w 12257902"/>
              <a:gd name="connsiteY3" fmla="*/ 0 h 136098"/>
              <a:gd name="connsiteX0-17" fmla="*/ 0 w 12257902"/>
              <a:gd name="connsiteY0-18" fmla="*/ 74140 h 185420"/>
              <a:gd name="connsiteX1-19" fmla="*/ 1865870 w 12257902"/>
              <a:gd name="connsiteY1-20" fmla="*/ 135924 h 185420"/>
              <a:gd name="connsiteX2-21" fmla="*/ 3941805 w 12257902"/>
              <a:gd name="connsiteY2-22" fmla="*/ 12357 h 185420"/>
              <a:gd name="connsiteX3-23" fmla="*/ 6054811 w 12257902"/>
              <a:gd name="connsiteY3-24" fmla="*/ 185351 h 185420"/>
              <a:gd name="connsiteX4" fmla="*/ 12257902 w 12257902"/>
              <a:gd name="connsiteY4" fmla="*/ 0 h 185420"/>
              <a:gd name="connsiteX0-25" fmla="*/ 0 w 12257902"/>
              <a:gd name="connsiteY0-26" fmla="*/ 86497 h 197777"/>
              <a:gd name="connsiteX1-27" fmla="*/ 1865870 w 12257902"/>
              <a:gd name="connsiteY1-28" fmla="*/ 148281 h 197777"/>
              <a:gd name="connsiteX2-29" fmla="*/ 3941805 w 12257902"/>
              <a:gd name="connsiteY2-30" fmla="*/ 24714 h 197777"/>
              <a:gd name="connsiteX3-31" fmla="*/ 6054811 w 12257902"/>
              <a:gd name="connsiteY3-32" fmla="*/ 197708 h 197777"/>
              <a:gd name="connsiteX4-33" fmla="*/ 8167816 w 12257902"/>
              <a:gd name="connsiteY4-34" fmla="*/ 0 h 197777"/>
              <a:gd name="connsiteX5" fmla="*/ 12257902 w 12257902"/>
              <a:gd name="connsiteY5" fmla="*/ 12357 h 197777"/>
              <a:gd name="connsiteX0-35" fmla="*/ 0 w 12257902"/>
              <a:gd name="connsiteY0-36" fmla="*/ 86497 h 197777"/>
              <a:gd name="connsiteX1-37" fmla="*/ 1865870 w 12257902"/>
              <a:gd name="connsiteY1-38" fmla="*/ 148281 h 197777"/>
              <a:gd name="connsiteX2-39" fmla="*/ 3941805 w 12257902"/>
              <a:gd name="connsiteY2-40" fmla="*/ 24714 h 197777"/>
              <a:gd name="connsiteX3-41" fmla="*/ 6054811 w 12257902"/>
              <a:gd name="connsiteY3-42" fmla="*/ 197708 h 197777"/>
              <a:gd name="connsiteX4-43" fmla="*/ 8167816 w 12257902"/>
              <a:gd name="connsiteY4-44" fmla="*/ 0 h 197777"/>
              <a:gd name="connsiteX5-45" fmla="*/ 10268465 w 12257902"/>
              <a:gd name="connsiteY5-46" fmla="*/ 123569 h 197777"/>
              <a:gd name="connsiteX6" fmla="*/ 12257902 w 12257902"/>
              <a:gd name="connsiteY6" fmla="*/ 12357 h 197777"/>
              <a:gd name="connsiteX0-47" fmla="*/ 0 w 12257902"/>
              <a:gd name="connsiteY0-48" fmla="*/ 210065 h 321345"/>
              <a:gd name="connsiteX1-49" fmla="*/ 1865870 w 12257902"/>
              <a:gd name="connsiteY1-50" fmla="*/ 271849 h 321345"/>
              <a:gd name="connsiteX2-51" fmla="*/ 3941805 w 12257902"/>
              <a:gd name="connsiteY2-52" fmla="*/ 148282 h 321345"/>
              <a:gd name="connsiteX3-53" fmla="*/ 6054811 w 12257902"/>
              <a:gd name="connsiteY3-54" fmla="*/ 321276 h 321345"/>
              <a:gd name="connsiteX4-55" fmla="*/ 8167816 w 12257902"/>
              <a:gd name="connsiteY4-56" fmla="*/ 123568 h 321345"/>
              <a:gd name="connsiteX5-57" fmla="*/ 10268465 w 12257902"/>
              <a:gd name="connsiteY5-58" fmla="*/ 247137 h 321345"/>
              <a:gd name="connsiteX6-59" fmla="*/ 12257902 w 12257902"/>
              <a:gd name="connsiteY6-60" fmla="*/ 0 h 321345"/>
              <a:gd name="connsiteX0-61" fmla="*/ 0 w 12257902"/>
              <a:gd name="connsiteY0-62" fmla="*/ 383389 h 494669"/>
              <a:gd name="connsiteX1-63" fmla="*/ 1865870 w 12257902"/>
              <a:gd name="connsiteY1-64" fmla="*/ 445173 h 494669"/>
              <a:gd name="connsiteX2-65" fmla="*/ 3941805 w 12257902"/>
              <a:gd name="connsiteY2-66" fmla="*/ 321606 h 494669"/>
              <a:gd name="connsiteX3-67" fmla="*/ 6054811 w 12257902"/>
              <a:gd name="connsiteY3-68" fmla="*/ 494600 h 494669"/>
              <a:gd name="connsiteX4-69" fmla="*/ 8167816 w 12257902"/>
              <a:gd name="connsiteY4-70" fmla="*/ 296892 h 494669"/>
              <a:gd name="connsiteX5-71" fmla="*/ 10268465 w 12257902"/>
              <a:gd name="connsiteY5-72" fmla="*/ 420461 h 494669"/>
              <a:gd name="connsiteX6-73" fmla="*/ 12257902 w 12257902"/>
              <a:gd name="connsiteY6-74" fmla="*/ 173324 h 494669"/>
              <a:gd name="connsiteX0-75" fmla="*/ 0 w 12257902"/>
              <a:gd name="connsiteY0-76" fmla="*/ 383389 h 494669"/>
              <a:gd name="connsiteX1-77" fmla="*/ 1865870 w 12257902"/>
              <a:gd name="connsiteY1-78" fmla="*/ 445173 h 494669"/>
              <a:gd name="connsiteX2-79" fmla="*/ 3941805 w 12257902"/>
              <a:gd name="connsiteY2-80" fmla="*/ 321606 h 494669"/>
              <a:gd name="connsiteX3-81" fmla="*/ 6054811 w 12257902"/>
              <a:gd name="connsiteY3-82" fmla="*/ 494600 h 494669"/>
              <a:gd name="connsiteX4-83" fmla="*/ 8167816 w 12257902"/>
              <a:gd name="connsiteY4-84" fmla="*/ 296892 h 494669"/>
              <a:gd name="connsiteX5-85" fmla="*/ 10268465 w 12257902"/>
              <a:gd name="connsiteY5-86" fmla="*/ 420461 h 494669"/>
              <a:gd name="connsiteX6-87" fmla="*/ 12257902 w 12257902"/>
              <a:gd name="connsiteY6-88" fmla="*/ 173324 h 494669"/>
              <a:gd name="connsiteX0-89" fmla="*/ 0 w 12257902"/>
              <a:gd name="connsiteY0-90" fmla="*/ 383389 h 494669"/>
              <a:gd name="connsiteX1-91" fmla="*/ 1865870 w 12257902"/>
              <a:gd name="connsiteY1-92" fmla="*/ 445173 h 494669"/>
              <a:gd name="connsiteX2-93" fmla="*/ 3941805 w 12257902"/>
              <a:gd name="connsiteY2-94" fmla="*/ 321606 h 494669"/>
              <a:gd name="connsiteX3-95" fmla="*/ 6054811 w 12257902"/>
              <a:gd name="connsiteY3-96" fmla="*/ 494600 h 494669"/>
              <a:gd name="connsiteX4-97" fmla="*/ 8167816 w 12257902"/>
              <a:gd name="connsiteY4-98" fmla="*/ 296892 h 494669"/>
              <a:gd name="connsiteX5-99" fmla="*/ 10268465 w 12257902"/>
              <a:gd name="connsiteY5-100" fmla="*/ 420461 h 494669"/>
              <a:gd name="connsiteX6-101" fmla="*/ 12257902 w 12257902"/>
              <a:gd name="connsiteY6-102" fmla="*/ 173324 h 494669"/>
              <a:gd name="connsiteX0-103" fmla="*/ 0 w 12257902"/>
              <a:gd name="connsiteY0-104" fmla="*/ 383389 h 497368"/>
              <a:gd name="connsiteX1-105" fmla="*/ 1865870 w 12257902"/>
              <a:gd name="connsiteY1-106" fmla="*/ 445173 h 497368"/>
              <a:gd name="connsiteX2-107" fmla="*/ 3941805 w 12257902"/>
              <a:gd name="connsiteY2-108" fmla="*/ 321606 h 497368"/>
              <a:gd name="connsiteX3-109" fmla="*/ 6054811 w 12257902"/>
              <a:gd name="connsiteY3-110" fmla="*/ 494600 h 497368"/>
              <a:gd name="connsiteX4-111" fmla="*/ 8167816 w 12257902"/>
              <a:gd name="connsiteY4-112" fmla="*/ 296892 h 497368"/>
              <a:gd name="connsiteX5-113" fmla="*/ 10268465 w 12257902"/>
              <a:gd name="connsiteY5-114" fmla="*/ 420461 h 497368"/>
              <a:gd name="connsiteX6-115" fmla="*/ 12257902 w 12257902"/>
              <a:gd name="connsiteY6-116" fmla="*/ 173324 h 497368"/>
              <a:gd name="connsiteX0-117" fmla="*/ 0 w 12257902"/>
              <a:gd name="connsiteY0-118" fmla="*/ 383389 h 497368"/>
              <a:gd name="connsiteX1-119" fmla="*/ 1865870 w 12257902"/>
              <a:gd name="connsiteY1-120" fmla="*/ 445173 h 497368"/>
              <a:gd name="connsiteX2-121" fmla="*/ 3941805 w 12257902"/>
              <a:gd name="connsiteY2-122" fmla="*/ 321606 h 497368"/>
              <a:gd name="connsiteX3-123" fmla="*/ 6054811 w 12257902"/>
              <a:gd name="connsiteY3-124" fmla="*/ 494600 h 497368"/>
              <a:gd name="connsiteX4-125" fmla="*/ 8167816 w 12257902"/>
              <a:gd name="connsiteY4-126" fmla="*/ 296892 h 497368"/>
              <a:gd name="connsiteX5-127" fmla="*/ 10268465 w 12257902"/>
              <a:gd name="connsiteY5-128" fmla="*/ 420461 h 497368"/>
              <a:gd name="connsiteX6-129" fmla="*/ 12257902 w 12257902"/>
              <a:gd name="connsiteY6-130" fmla="*/ 173324 h 497368"/>
              <a:gd name="connsiteX0-131" fmla="*/ 0 w 12257902"/>
              <a:gd name="connsiteY0-132" fmla="*/ 383389 h 497368"/>
              <a:gd name="connsiteX1-133" fmla="*/ 1865870 w 12257902"/>
              <a:gd name="connsiteY1-134" fmla="*/ 445173 h 497368"/>
              <a:gd name="connsiteX2-135" fmla="*/ 3941805 w 12257902"/>
              <a:gd name="connsiteY2-136" fmla="*/ 321606 h 497368"/>
              <a:gd name="connsiteX3-137" fmla="*/ 6054811 w 12257902"/>
              <a:gd name="connsiteY3-138" fmla="*/ 494600 h 497368"/>
              <a:gd name="connsiteX4-139" fmla="*/ 8167816 w 12257902"/>
              <a:gd name="connsiteY4-140" fmla="*/ 296892 h 497368"/>
              <a:gd name="connsiteX5-141" fmla="*/ 10268465 w 12257902"/>
              <a:gd name="connsiteY5-142" fmla="*/ 420461 h 497368"/>
              <a:gd name="connsiteX6-143" fmla="*/ 12257902 w 12257902"/>
              <a:gd name="connsiteY6-144" fmla="*/ 173324 h 497368"/>
              <a:gd name="connsiteX0-145" fmla="*/ 0 w 12257902"/>
              <a:gd name="connsiteY0-146" fmla="*/ 383389 h 542083"/>
              <a:gd name="connsiteX1-147" fmla="*/ 1865870 w 12257902"/>
              <a:gd name="connsiteY1-148" fmla="*/ 445173 h 542083"/>
              <a:gd name="connsiteX2-149" fmla="*/ 3941805 w 12257902"/>
              <a:gd name="connsiteY2-150" fmla="*/ 321606 h 542083"/>
              <a:gd name="connsiteX3-151" fmla="*/ 6054811 w 12257902"/>
              <a:gd name="connsiteY3-152" fmla="*/ 494600 h 542083"/>
              <a:gd name="connsiteX4-153" fmla="*/ 8167816 w 12257902"/>
              <a:gd name="connsiteY4-154" fmla="*/ 296892 h 542083"/>
              <a:gd name="connsiteX5-155" fmla="*/ 10268465 w 12257902"/>
              <a:gd name="connsiteY5-156" fmla="*/ 420461 h 542083"/>
              <a:gd name="connsiteX6-157" fmla="*/ 12257902 w 12257902"/>
              <a:gd name="connsiteY6-158" fmla="*/ 173324 h 542083"/>
              <a:gd name="connsiteX0-159" fmla="*/ 0 w 12257902"/>
              <a:gd name="connsiteY0-160" fmla="*/ 383389 h 510182"/>
              <a:gd name="connsiteX1-161" fmla="*/ 1865870 w 12257902"/>
              <a:gd name="connsiteY1-162" fmla="*/ 445173 h 510182"/>
              <a:gd name="connsiteX2-163" fmla="*/ 3941805 w 12257902"/>
              <a:gd name="connsiteY2-164" fmla="*/ 321606 h 510182"/>
              <a:gd name="connsiteX3-165" fmla="*/ 6054811 w 12257902"/>
              <a:gd name="connsiteY3-166" fmla="*/ 494600 h 510182"/>
              <a:gd name="connsiteX4-167" fmla="*/ 8167816 w 12257902"/>
              <a:gd name="connsiteY4-168" fmla="*/ 296892 h 510182"/>
              <a:gd name="connsiteX5-169" fmla="*/ 10268465 w 12257902"/>
              <a:gd name="connsiteY5-170" fmla="*/ 420461 h 510182"/>
              <a:gd name="connsiteX6-171" fmla="*/ 12257902 w 12257902"/>
              <a:gd name="connsiteY6-172" fmla="*/ 173324 h 510182"/>
              <a:gd name="connsiteX0-173" fmla="*/ 0 w 12257902"/>
              <a:gd name="connsiteY0-174" fmla="*/ 383389 h 510182"/>
              <a:gd name="connsiteX1-175" fmla="*/ 1865870 w 12257902"/>
              <a:gd name="connsiteY1-176" fmla="*/ 445173 h 510182"/>
              <a:gd name="connsiteX2-177" fmla="*/ 3941805 w 12257902"/>
              <a:gd name="connsiteY2-178" fmla="*/ 321606 h 510182"/>
              <a:gd name="connsiteX3-179" fmla="*/ 6054811 w 12257902"/>
              <a:gd name="connsiteY3-180" fmla="*/ 494600 h 510182"/>
              <a:gd name="connsiteX4-181" fmla="*/ 8167816 w 12257902"/>
              <a:gd name="connsiteY4-182" fmla="*/ 296892 h 510182"/>
              <a:gd name="connsiteX5-183" fmla="*/ 10268465 w 12257902"/>
              <a:gd name="connsiteY5-184" fmla="*/ 420461 h 510182"/>
              <a:gd name="connsiteX6-185" fmla="*/ 12257902 w 12257902"/>
              <a:gd name="connsiteY6-186" fmla="*/ 173324 h 510182"/>
              <a:gd name="connsiteX0-187" fmla="*/ 0 w 12257902"/>
              <a:gd name="connsiteY0-188" fmla="*/ 383389 h 510182"/>
              <a:gd name="connsiteX1-189" fmla="*/ 1865870 w 12257902"/>
              <a:gd name="connsiteY1-190" fmla="*/ 445173 h 510182"/>
              <a:gd name="connsiteX2-191" fmla="*/ 3941805 w 12257902"/>
              <a:gd name="connsiteY2-192" fmla="*/ 321606 h 510182"/>
              <a:gd name="connsiteX3-193" fmla="*/ 6042455 w 12257902"/>
              <a:gd name="connsiteY3-194" fmla="*/ 457530 h 510182"/>
              <a:gd name="connsiteX4-195" fmla="*/ 8167816 w 12257902"/>
              <a:gd name="connsiteY4-196" fmla="*/ 296892 h 510182"/>
              <a:gd name="connsiteX5-197" fmla="*/ 10268465 w 12257902"/>
              <a:gd name="connsiteY5-198" fmla="*/ 420461 h 510182"/>
              <a:gd name="connsiteX6-199" fmla="*/ 12257902 w 12257902"/>
              <a:gd name="connsiteY6-200" fmla="*/ 173324 h 510182"/>
              <a:gd name="connsiteX0-201" fmla="*/ 0 w 12257902"/>
              <a:gd name="connsiteY0-202" fmla="*/ 383389 h 521025"/>
              <a:gd name="connsiteX1-203" fmla="*/ 1865870 w 12257902"/>
              <a:gd name="connsiteY1-204" fmla="*/ 445173 h 521025"/>
              <a:gd name="connsiteX2-205" fmla="*/ 3941805 w 12257902"/>
              <a:gd name="connsiteY2-206" fmla="*/ 321606 h 521025"/>
              <a:gd name="connsiteX3-207" fmla="*/ 6042455 w 12257902"/>
              <a:gd name="connsiteY3-208" fmla="*/ 457530 h 521025"/>
              <a:gd name="connsiteX4-209" fmla="*/ 8167816 w 12257902"/>
              <a:gd name="connsiteY4-210" fmla="*/ 296892 h 521025"/>
              <a:gd name="connsiteX5-211" fmla="*/ 10268465 w 12257902"/>
              <a:gd name="connsiteY5-212" fmla="*/ 420461 h 521025"/>
              <a:gd name="connsiteX6-213" fmla="*/ 12257902 w 12257902"/>
              <a:gd name="connsiteY6-214" fmla="*/ 173324 h 521025"/>
              <a:gd name="connsiteX0-215" fmla="*/ 0 w 12257902"/>
              <a:gd name="connsiteY0-216" fmla="*/ 383389 h 521025"/>
              <a:gd name="connsiteX1-217" fmla="*/ 1865870 w 12257902"/>
              <a:gd name="connsiteY1-218" fmla="*/ 445173 h 521025"/>
              <a:gd name="connsiteX2-219" fmla="*/ 3941805 w 12257902"/>
              <a:gd name="connsiteY2-220" fmla="*/ 321606 h 521025"/>
              <a:gd name="connsiteX3-221" fmla="*/ 6042455 w 12257902"/>
              <a:gd name="connsiteY3-222" fmla="*/ 457530 h 521025"/>
              <a:gd name="connsiteX4-223" fmla="*/ 8167816 w 12257902"/>
              <a:gd name="connsiteY4-224" fmla="*/ 296892 h 521025"/>
              <a:gd name="connsiteX5-225" fmla="*/ 10268465 w 12257902"/>
              <a:gd name="connsiteY5-226" fmla="*/ 420461 h 521025"/>
              <a:gd name="connsiteX6-227" fmla="*/ 12257902 w 12257902"/>
              <a:gd name="connsiteY6-228" fmla="*/ 173324 h 521025"/>
              <a:gd name="connsiteX0-229" fmla="*/ 0 w 12257902"/>
              <a:gd name="connsiteY0-230" fmla="*/ 383389 h 584285"/>
              <a:gd name="connsiteX1-231" fmla="*/ 1865870 w 12257902"/>
              <a:gd name="connsiteY1-232" fmla="*/ 445173 h 584285"/>
              <a:gd name="connsiteX2-233" fmla="*/ 3941805 w 12257902"/>
              <a:gd name="connsiteY2-234" fmla="*/ 321606 h 584285"/>
              <a:gd name="connsiteX3-235" fmla="*/ 6042455 w 12257902"/>
              <a:gd name="connsiteY3-236" fmla="*/ 457530 h 584285"/>
              <a:gd name="connsiteX4-237" fmla="*/ 8167816 w 12257902"/>
              <a:gd name="connsiteY4-238" fmla="*/ 296892 h 584285"/>
              <a:gd name="connsiteX5-239" fmla="*/ 10268465 w 12257902"/>
              <a:gd name="connsiteY5-240" fmla="*/ 420461 h 584285"/>
              <a:gd name="connsiteX6-241" fmla="*/ 12257902 w 12257902"/>
              <a:gd name="connsiteY6-242" fmla="*/ 173324 h 584285"/>
              <a:gd name="connsiteX0-243" fmla="*/ 0 w 12257902"/>
              <a:gd name="connsiteY0-244" fmla="*/ 383389 h 510182"/>
              <a:gd name="connsiteX1-245" fmla="*/ 1865870 w 12257902"/>
              <a:gd name="connsiteY1-246" fmla="*/ 445173 h 510182"/>
              <a:gd name="connsiteX2-247" fmla="*/ 3941805 w 12257902"/>
              <a:gd name="connsiteY2-248" fmla="*/ 321606 h 510182"/>
              <a:gd name="connsiteX3-249" fmla="*/ 6042455 w 12257902"/>
              <a:gd name="connsiteY3-250" fmla="*/ 408103 h 510182"/>
              <a:gd name="connsiteX4-251" fmla="*/ 8167816 w 12257902"/>
              <a:gd name="connsiteY4-252" fmla="*/ 296892 h 510182"/>
              <a:gd name="connsiteX5-253" fmla="*/ 10268465 w 12257902"/>
              <a:gd name="connsiteY5-254" fmla="*/ 420461 h 510182"/>
              <a:gd name="connsiteX6-255" fmla="*/ 12257902 w 12257902"/>
              <a:gd name="connsiteY6-256" fmla="*/ 173324 h 510182"/>
              <a:gd name="connsiteX0-257" fmla="*/ 0 w 12257902"/>
              <a:gd name="connsiteY0-258" fmla="*/ 390108 h 516901"/>
              <a:gd name="connsiteX1-259" fmla="*/ 1865870 w 12257902"/>
              <a:gd name="connsiteY1-260" fmla="*/ 451892 h 516901"/>
              <a:gd name="connsiteX2-261" fmla="*/ 3941805 w 12257902"/>
              <a:gd name="connsiteY2-262" fmla="*/ 328325 h 516901"/>
              <a:gd name="connsiteX3-263" fmla="*/ 6042455 w 12257902"/>
              <a:gd name="connsiteY3-264" fmla="*/ 414822 h 516901"/>
              <a:gd name="connsiteX4-265" fmla="*/ 8167816 w 12257902"/>
              <a:gd name="connsiteY4-266" fmla="*/ 303611 h 516901"/>
              <a:gd name="connsiteX5-267" fmla="*/ 10243618 w 12257902"/>
              <a:gd name="connsiteY5-268" fmla="*/ 390110 h 516901"/>
              <a:gd name="connsiteX6-269" fmla="*/ 12257902 w 12257902"/>
              <a:gd name="connsiteY6-270" fmla="*/ 180043 h 516901"/>
            </a:gdLst>
            <a:ahLst/>
            <a:cxnLst>
              <a:cxn ang="0">
                <a:pos x="connsiteX0-1" y="connsiteY0-2"/>
              </a:cxn>
              <a:cxn ang="0">
                <a:pos x="connsiteX1-3" y="connsiteY1-4"/>
              </a:cxn>
              <a:cxn ang="0">
                <a:pos x="connsiteX2-9" y="connsiteY2-10"/>
              </a:cxn>
              <a:cxn ang="0">
                <a:pos x="connsiteX3-23" y="connsiteY3-24"/>
              </a:cxn>
              <a:cxn ang="0">
                <a:pos x="connsiteX4-33" y="connsiteY4-34"/>
              </a:cxn>
              <a:cxn ang="0">
                <a:pos x="connsiteX5-45" y="connsiteY5-46"/>
              </a:cxn>
              <a:cxn ang="0">
                <a:pos x="connsiteX6-59" y="connsiteY6-60"/>
              </a:cxn>
            </a:cxnLst>
            <a:rect l="l" t="t" r="r" b="b"/>
            <a:pathLst>
              <a:path w="12257902" h="516901">
                <a:moveTo>
                  <a:pt x="0" y="390108"/>
                </a:moveTo>
                <a:cubicBezTo>
                  <a:pt x="605481" y="126497"/>
                  <a:pt x="1198605" y="703146"/>
                  <a:pt x="1865870" y="451892"/>
                </a:cubicBezTo>
                <a:cubicBezTo>
                  <a:pt x="2533135" y="200638"/>
                  <a:pt x="3245708" y="334503"/>
                  <a:pt x="3941805" y="328325"/>
                </a:cubicBezTo>
                <a:cubicBezTo>
                  <a:pt x="4637902" y="322147"/>
                  <a:pt x="5325764" y="208876"/>
                  <a:pt x="6042455" y="414822"/>
                </a:cubicBezTo>
                <a:cubicBezTo>
                  <a:pt x="6759146" y="620768"/>
                  <a:pt x="7467622" y="307730"/>
                  <a:pt x="8167816" y="303611"/>
                </a:cubicBezTo>
                <a:cubicBezTo>
                  <a:pt x="8868010" y="299492"/>
                  <a:pt x="9580472" y="472489"/>
                  <a:pt x="10243618" y="390110"/>
                </a:cubicBezTo>
                <a:cubicBezTo>
                  <a:pt x="10906764" y="307731"/>
                  <a:pt x="11582400" y="-293632"/>
                  <a:pt x="12257902" y="180043"/>
                </a:cubicBezTo>
              </a:path>
            </a:pathLst>
          </a:cu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grpSp>
        <p:nvGrpSpPr>
          <p:cNvPr id="46" name="组合 45"/>
          <p:cNvGrpSpPr/>
          <p:nvPr userDrawn="1"/>
        </p:nvGrpSpPr>
        <p:grpSpPr>
          <a:xfrm>
            <a:off x="907415" y="3004185"/>
            <a:ext cx="2289810" cy="2862580"/>
            <a:chOff x="859971" y="3262478"/>
            <a:chExt cx="1905001" cy="2656115"/>
          </a:xfrm>
        </p:grpSpPr>
        <p:sp>
          <p:nvSpPr>
            <p:cNvPr id="47" name="任意形状 5"/>
            <p:cNvSpPr/>
            <p:nvPr/>
          </p:nvSpPr>
          <p:spPr>
            <a:xfrm rot="10800000" flipV="1">
              <a:off x="859971" y="3262478"/>
              <a:ext cx="1905001" cy="2656115"/>
            </a:xfrm>
            <a:custGeom>
              <a:avLst/>
              <a:gdLst>
                <a:gd name="connsiteX0" fmla="*/ 952501 w 1905001"/>
                <a:gd name="connsiteY0" fmla="*/ 0 h 2656115"/>
                <a:gd name="connsiteX1" fmla="*/ 1905001 w 1905001"/>
                <a:gd name="connsiteY1" fmla="*/ 420205 h 2656115"/>
                <a:gd name="connsiteX2" fmla="*/ 1905001 w 1905001"/>
                <a:gd name="connsiteY2" fmla="*/ 2656115 h 2656115"/>
                <a:gd name="connsiteX3" fmla="*/ 0 w 1905001"/>
                <a:gd name="connsiteY3" fmla="*/ 2656115 h 2656115"/>
                <a:gd name="connsiteX4" fmla="*/ 0 w 1905001"/>
                <a:gd name="connsiteY4" fmla="*/ 420205 h 2656115"/>
                <a:gd name="connsiteX5" fmla="*/ 952501 w 1905001"/>
                <a:gd name="connsiteY5" fmla="*/ 0 h 2656115"/>
                <a:gd name="connsiteX6" fmla="*/ 952500 w 1905001"/>
                <a:gd name="connsiteY6" fmla="*/ 185058 h 2656115"/>
                <a:gd name="connsiteX7" fmla="*/ 772886 w 1905001"/>
                <a:gd name="connsiteY7" fmla="*/ 364672 h 2656115"/>
                <a:gd name="connsiteX8" fmla="*/ 952500 w 1905001"/>
                <a:gd name="connsiteY8" fmla="*/ 544286 h 2656115"/>
                <a:gd name="connsiteX9" fmla="*/ 1132114 w 1905001"/>
                <a:gd name="connsiteY9" fmla="*/ 364672 h 2656115"/>
                <a:gd name="connsiteX10" fmla="*/ 952500 w 1905001"/>
                <a:gd name="connsiteY10" fmla="*/ 185058 h 265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1" h="2656115">
                  <a:moveTo>
                    <a:pt x="952501" y="0"/>
                  </a:moveTo>
                  <a:lnTo>
                    <a:pt x="1905001" y="420205"/>
                  </a:lnTo>
                  <a:lnTo>
                    <a:pt x="1905001" y="2656115"/>
                  </a:lnTo>
                  <a:lnTo>
                    <a:pt x="0" y="2656115"/>
                  </a:lnTo>
                  <a:lnTo>
                    <a:pt x="0" y="420205"/>
                  </a:lnTo>
                  <a:lnTo>
                    <a:pt x="952501" y="0"/>
                  </a:lnTo>
                  <a:close/>
                  <a:moveTo>
                    <a:pt x="952500" y="185058"/>
                  </a:moveTo>
                  <a:cubicBezTo>
                    <a:pt x="853302" y="185058"/>
                    <a:pt x="772886" y="265474"/>
                    <a:pt x="772886" y="364672"/>
                  </a:cubicBezTo>
                  <a:cubicBezTo>
                    <a:pt x="772886" y="463870"/>
                    <a:pt x="853302" y="544286"/>
                    <a:pt x="952500" y="544286"/>
                  </a:cubicBezTo>
                  <a:cubicBezTo>
                    <a:pt x="1051698" y="544286"/>
                    <a:pt x="1132114" y="463870"/>
                    <a:pt x="1132114" y="364672"/>
                  </a:cubicBezTo>
                  <a:cubicBezTo>
                    <a:pt x="1132114" y="265474"/>
                    <a:pt x="1051698" y="185058"/>
                    <a:pt x="952500" y="185058"/>
                  </a:cubicBezTo>
                  <a:close/>
                </a:path>
              </a:pathLst>
            </a:custGeom>
            <a:solidFill>
              <a:srgbClr val="2E4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mn-ea"/>
                <a:cs typeface="+mn-ea"/>
              </a:endParaRPr>
            </a:p>
          </p:txBody>
        </p:sp>
        <p:grpSp>
          <p:nvGrpSpPr>
            <p:cNvPr id="48" name="组合 47"/>
            <p:cNvGrpSpPr/>
            <p:nvPr/>
          </p:nvGrpSpPr>
          <p:grpSpPr>
            <a:xfrm>
              <a:off x="953381" y="4185429"/>
              <a:ext cx="1719944" cy="1152667"/>
              <a:chOff x="3054029" y="1788218"/>
              <a:chExt cx="1719944" cy="1152667"/>
            </a:xfrm>
          </p:grpSpPr>
          <p:sp>
            <p:nvSpPr>
              <p:cNvPr id="50" name="文本框 8"/>
              <p:cNvSpPr txBox="1"/>
              <p:nvPr/>
            </p:nvSpPr>
            <p:spPr>
              <a:xfrm>
                <a:off x="3054029" y="2189065"/>
                <a:ext cx="1719944" cy="7518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200" dirty="0">
                    <a:solidFill>
                      <a:schemeClr val="bg1"/>
                    </a:solidFill>
                    <a:latin typeface="+mn-ea"/>
                    <a:cs typeface="+mn-ea"/>
                  </a:rPr>
                  <a:t>点击添加内容</a:t>
                </a:r>
                <a:endParaRPr lang="en-US" altLang="zh-CN" sz="1200" dirty="0">
                  <a:solidFill>
                    <a:schemeClr val="bg1"/>
                  </a:solidFill>
                  <a:latin typeface="+mn-ea"/>
                  <a:cs typeface="+mn-ea"/>
                </a:endParaRPr>
              </a:p>
              <a:p>
                <a:pPr algn="ctr">
                  <a:lnSpc>
                    <a:spcPct val="130000"/>
                  </a:lnSpc>
                </a:pPr>
                <a:r>
                  <a:rPr lang="zh-CN" altLang="en-US" sz="1200" dirty="0">
                    <a:solidFill>
                      <a:schemeClr val="bg1"/>
                    </a:solidFill>
                    <a:latin typeface="+mn-ea"/>
                    <a:cs typeface="+mn-ea"/>
                  </a:rPr>
                  <a:t>点击添加内容</a:t>
                </a:r>
                <a:endParaRPr lang="zh-CN" altLang="en-US" sz="1200" dirty="0">
                  <a:solidFill>
                    <a:schemeClr val="bg1"/>
                  </a:solidFill>
                  <a:latin typeface="+mn-ea"/>
                  <a:cs typeface="+mn-ea"/>
                </a:endParaRPr>
              </a:p>
              <a:p>
                <a:pPr algn="ctr">
                  <a:lnSpc>
                    <a:spcPct val="130000"/>
                  </a:lnSpc>
                </a:pPr>
                <a:r>
                  <a:rPr lang="zh-CN" altLang="en-US" sz="1200" dirty="0">
                    <a:solidFill>
                      <a:schemeClr val="bg1"/>
                    </a:solidFill>
                    <a:latin typeface="+mn-ea"/>
                    <a:cs typeface="+mn-ea"/>
                  </a:rPr>
                  <a:t>点击添加内容</a:t>
                </a:r>
                <a:endParaRPr lang="zh-CN" altLang="en-US" sz="1200" dirty="0">
                  <a:solidFill>
                    <a:schemeClr val="bg1"/>
                  </a:solidFill>
                  <a:latin typeface="+mn-ea"/>
                  <a:cs typeface="+mn-ea"/>
                </a:endParaRPr>
              </a:p>
            </p:txBody>
          </p:sp>
          <p:sp>
            <p:nvSpPr>
              <p:cNvPr id="51" name="矩形 50"/>
              <p:cNvSpPr/>
              <p:nvPr/>
            </p:nvSpPr>
            <p:spPr>
              <a:xfrm>
                <a:off x="3054029" y="1788218"/>
                <a:ext cx="1719944" cy="367900"/>
              </a:xfrm>
              <a:prstGeom prst="rect">
                <a:avLst/>
              </a:prstGeom>
            </p:spPr>
            <p:txBody>
              <a:bodyPr wrap="square">
                <a:spAutoFit/>
              </a:bodyPr>
              <a:lstStyle/>
              <a:p>
                <a:pPr algn="ctr" defTabSz="456565">
                  <a:lnSpc>
                    <a:spcPct val="130000"/>
                  </a:lnSpc>
                </a:pPr>
                <a:r>
                  <a:rPr lang="zh-CN" altLang="en-US" sz="1500" b="1" dirty="0">
                    <a:solidFill>
                      <a:schemeClr val="bg1"/>
                    </a:solidFill>
                    <a:latin typeface="+mn-ea"/>
                    <a:cs typeface="+mn-ea"/>
                  </a:rPr>
                  <a:t>定义</a:t>
                </a:r>
                <a:endParaRPr lang="zh-CN" altLang="en-US" sz="1500" b="1" dirty="0">
                  <a:solidFill>
                    <a:schemeClr val="bg1"/>
                  </a:solidFill>
                  <a:latin typeface="+mn-ea"/>
                  <a:cs typeface="+mn-ea"/>
                </a:endParaRPr>
              </a:p>
            </p:txBody>
          </p:sp>
        </p:grpSp>
        <p:sp>
          <p:nvSpPr>
            <p:cNvPr id="49" name="椭圆 48"/>
            <p:cNvSpPr/>
            <p:nvPr/>
          </p:nvSpPr>
          <p:spPr>
            <a:xfrm>
              <a:off x="1733937" y="3542718"/>
              <a:ext cx="176505" cy="17650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grpSp>
      <p:grpSp>
        <p:nvGrpSpPr>
          <p:cNvPr id="52" name="组合 51"/>
          <p:cNvGrpSpPr/>
          <p:nvPr userDrawn="1"/>
        </p:nvGrpSpPr>
        <p:grpSpPr>
          <a:xfrm>
            <a:off x="4050665" y="3004185"/>
            <a:ext cx="2289810" cy="2862580"/>
            <a:chOff x="5050971" y="3262478"/>
            <a:chExt cx="1905001" cy="2656115"/>
          </a:xfrm>
        </p:grpSpPr>
        <p:sp>
          <p:nvSpPr>
            <p:cNvPr id="53" name="任意形状 17"/>
            <p:cNvSpPr/>
            <p:nvPr/>
          </p:nvSpPr>
          <p:spPr>
            <a:xfrm rot="10800000" flipV="1">
              <a:off x="5050971" y="3262478"/>
              <a:ext cx="1905001" cy="2656115"/>
            </a:xfrm>
            <a:custGeom>
              <a:avLst/>
              <a:gdLst>
                <a:gd name="connsiteX0" fmla="*/ 952501 w 1905001"/>
                <a:gd name="connsiteY0" fmla="*/ 0 h 2656115"/>
                <a:gd name="connsiteX1" fmla="*/ 1905001 w 1905001"/>
                <a:gd name="connsiteY1" fmla="*/ 420205 h 2656115"/>
                <a:gd name="connsiteX2" fmla="*/ 1905001 w 1905001"/>
                <a:gd name="connsiteY2" fmla="*/ 2656115 h 2656115"/>
                <a:gd name="connsiteX3" fmla="*/ 0 w 1905001"/>
                <a:gd name="connsiteY3" fmla="*/ 2656115 h 2656115"/>
                <a:gd name="connsiteX4" fmla="*/ 0 w 1905001"/>
                <a:gd name="connsiteY4" fmla="*/ 420205 h 2656115"/>
                <a:gd name="connsiteX5" fmla="*/ 952501 w 1905001"/>
                <a:gd name="connsiteY5" fmla="*/ 0 h 2656115"/>
                <a:gd name="connsiteX6" fmla="*/ 952500 w 1905001"/>
                <a:gd name="connsiteY6" fmla="*/ 185058 h 2656115"/>
                <a:gd name="connsiteX7" fmla="*/ 772886 w 1905001"/>
                <a:gd name="connsiteY7" fmla="*/ 364672 h 2656115"/>
                <a:gd name="connsiteX8" fmla="*/ 952500 w 1905001"/>
                <a:gd name="connsiteY8" fmla="*/ 544286 h 2656115"/>
                <a:gd name="connsiteX9" fmla="*/ 1132114 w 1905001"/>
                <a:gd name="connsiteY9" fmla="*/ 364672 h 2656115"/>
                <a:gd name="connsiteX10" fmla="*/ 952500 w 1905001"/>
                <a:gd name="connsiteY10" fmla="*/ 185058 h 265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1" h="2656115">
                  <a:moveTo>
                    <a:pt x="952501" y="0"/>
                  </a:moveTo>
                  <a:lnTo>
                    <a:pt x="1905001" y="420205"/>
                  </a:lnTo>
                  <a:lnTo>
                    <a:pt x="1905001" y="2656115"/>
                  </a:lnTo>
                  <a:lnTo>
                    <a:pt x="0" y="2656115"/>
                  </a:lnTo>
                  <a:lnTo>
                    <a:pt x="0" y="420205"/>
                  </a:lnTo>
                  <a:lnTo>
                    <a:pt x="952501" y="0"/>
                  </a:lnTo>
                  <a:close/>
                  <a:moveTo>
                    <a:pt x="952500" y="185058"/>
                  </a:moveTo>
                  <a:cubicBezTo>
                    <a:pt x="853302" y="185058"/>
                    <a:pt x="772886" y="265474"/>
                    <a:pt x="772886" y="364672"/>
                  </a:cubicBezTo>
                  <a:cubicBezTo>
                    <a:pt x="772886" y="463870"/>
                    <a:pt x="853302" y="544286"/>
                    <a:pt x="952500" y="544286"/>
                  </a:cubicBezTo>
                  <a:cubicBezTo>
                    <a:pt x="1051698" y="544286"/>
                    <a:pt x="1132114" y="463870"/>
                    <a:pt x="1132114" y="364672"/>
                  </a:cubicBezTo>
                  <a:cubicBezTo>
                    <a:pt x="1132114" y="265474"/>
                    <a:pt x="1051698" y="185058"/>
                    <a:pt x="952500" y="18505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mn-ea"/>
                <a:cs typeface="+mn-ea"/>
              </a:endParaRPr>
            </a:p>
          </p:txBody>
        </p:sp>
        <p:grpSp>
          <p:nvGrpSpPr>
            <p:cNvPr id="54" name="组合 53"/>
            <p:cNvGrpSpPr/>
            <p:nvPr/>
          </p:nvGrpSpPr>
          <p:grpSpPr>
            <a:xfrm>
              <a:off x="5143499" y="4247213"/>
              <a:ext cx="1719944" cy="1152667"/>
              <a:chOff x="3054029" y="1788218"/>
              <a:chExt cx="1719944" cy="1152667"/>
            </a:xfrm>
          </p:grpSpPr>
          <p:sp>
            <p:nvSpPr>
              <p:cNvPr id="56" name="文本框 8"/>
              <p:cNvSpPr txBox="1"/>
              <p:nvPr/>
            </p:nvSpPr>
            <p:spPr>
              <a:xfrm>
                <a:off x="3054029" y="2189065"/>
                <a:ext cx="1719944" cy="7518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200" dirty="0">
                    <a:solidFill>
                      <a:schemeClr val="bg1"/>
                    </a:solidFill>
                    <a:latin typeface="+mn-ea"/>
                    <a:cs typeface="+mn-ea"/>
                  </a:rPr>
                  <a:t>点击添加内容</a:t>
                </a:r>
                <a:endParaRPr lang="en-US" altLang="zh-CN" sz="1200" dirty="0">
                  <a:solidFill>
                    <a:schemeClr val="bg1"/>
                  </a:solidFill>
                  <a:latin typeface="+mn-ea"/>
                  <a:cs typeface="+mn-ea"/>
                </a:endParaRPr>
              </a:p>
              <a:p>
                <a:pPr algn="ctr">
                  <a:lnSpc>
                    <a:spcPct val="130000"/>
                  </a:lnSpc>
                </a:pPr>
                <a:r>
                  <a:rPr lang="zh-CN" altLang="en-US" sz="1200" dirty="0">
                    <a:solidFill>
                      <a:schemeClr val="bg1"/>
                    </a:solidFill>
                    <a:latin typeface="+mn-ea"/>
                    <a:cs typeface="+mn-ea"/>
                  </a:rPr>
                  <a:t>点击添加内容</a:t>
                </a:r>
                <a:endParaRPr lang="zh-CN" altLang="en-US" sz="1200" dirty="0">
                  <a:solidFill>
                    <a:schemeClr val="bg1"/>
                  </a:solidFill>
                  <a:latin typeface="+mn-ea"/>
                  <a:cs typeface="+mn-ea"/>
                </a:endParaRPr>
              </a:p>
              <a:p>
                <a:pPr algn="ctr">
                  <a:lnSpc>
                    <a:spcPct val="130000"/>
                  </a:lnSpc>
                </a:pPr>
                <a:r>
                  <a:rPr lang="zh-CN" altLang="en-US" sz="1200" dirty="0">
                    <a:solidFill>
                      <a:schemeClr val="bg1"/>
                    </a:solidFill>
                    <a:latin typeface="+mn-ea"/>
                    <a:cs typeface="+mn-ea"/>
                  </a:rPr>
                  <a:t>点击添加内容</a:t>
                </a:r>
                <a:endParaRPr lang="zh-CN" altLang="en-US" sz="1200" dirty="0">
                  <a:solidFill>
                    <a:schemeClr val="bg1"/>
                  </a:solidFill>
                  <a:latin typeface="+mn-ea"/>
                  <a:cs typeface="+mn-ea"/>
                </a:endParaRPr>
              </a:p>
            </p:txBody>
          </p:sp>
          <p:sp>
            <p:nvSpPr>
              <p:cNvPr id="57" name="矩形 56"/>
              <p:cNvSpPr/>
              <p:nvPr/>
            </p:nvSpPr>
            <p:spPr>
              <a:xfrm>
                <a:off x="3054029" y="1788218"/>
                <a:ext cx="1719944" cy="367900"/>
              </a:xfrm>
              <a:prstGeom prst="rect">
                <a:avLst/>
              </a:prstGeom>
            </p:spPr>
            <p:txBody>
              <a:bodyPr wrap="square">
                <a:spAutoFit/>
              </a:bodyPr>
              <a:lstStyle/>
              <a:p>
                <a:pPr algn="ctr" defTabSz="456565">
                  <a:lnSpc>
                    <a:spcPct val="130000"/>
                  </a:lnSpc>
                </a:pPr>
                <a:r>
                  <a:rPr lang="zh-CN" altLang="en-US" sz="1500" b="1" dirty="0">
                    <a:solidFill>
                      <a:schemeClr val="bg1"/>
                    </a:solidFill>
                    <a:latin typeface="+mn-ea"/>
                    <a:cs typeface="+mn-ea"/>
                  </a:rPr>
                  <a:t>目的</a:t>
                </a:r>
                <a:endParaRPr lang="en-US" altLang="zh-CN" sz="1500" b="1" dirty="0">
                  <a:solidFill>
                    <a:schemeClr val="bg1"/>
                  </a:solidFill>
                  <a:latin typeface="+mn-ea"/>
                  <a:cs typeface="+mn-ea"/>
                </a:endParaRPr>
              </a:p>
            </p:txBody>
          </p:sp>
        </p:grpSp>
        <p:sp>
          <p:nvSpPr>
            <p:cNvPr id="55" name="椭圆 54"/>
            <p:cNvSpPr/>
            <p:nvPr/>
          </p:nvSpPr>
          <p:spPr>
            <a:xfrm>
              <a:off x="5915218" y="3537969"/>
              <a:ext cx="176505" cy="17650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grpSp>
      <p:grpSp>
        <p:nvGrpSpPr>
          <p:cNvPr id="58" name="组合 57"/>
          <p:cNvGrpSpPr/>
          <p:nvPr userDrawn="1"/>
        </p:nvGrpSpPr>
        <p:grpSpPr>
          <a:xfrm>
            <a:off x="5691505" y="1735455"/>
            <a:ext cx="2067560" cy="2214880"/>
            <a:chOff x="7238999" y="1570930"/>
            <a:chExt cx="1719944" cy="2055509"/>
          </a:xfrm>
        </p:grpSpPr>
        <p:grpSp>
          <p:nvGrpSpPr>
            <p:cNvPr id="59" name="组合 58"/>
            <p:cNvGrpSpPr/>
            <p:nvPr/>
          </p:nvGrpSpPr>
          <p:grpSpPr>
            <a:xfrm>
              <a:off x="7238999" y="1570930"/>
              <a:ext cx="1719944" cy="1152805"/>
              <a:chOff x="3054029" y="1788218"/>
              <a:chExt cx="1719944" cy="1152805"/>
            </a:xfrm>
          </p:grpSpPr>
          <p:sp>
            <p:nvSpPr>
              <p:cNvPr id="61" name="文本框 8"/>
              <p:cNvSpPr txBox="1"/>
              <p:nvPr/>
            </p:nvSpPr>
            <p:spPr>
              <a:xfrm>
                <a:off x="3054029" y="2189065"/>
                <a:ext cx="1719944" cy="7519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200" dirty="0">
                    <a:solidFill>
                      <a:schemeClr val="bg1"/>
                    </a:solidFill>
                    <a:latin typeface="+mn-ea"/>
                    <a:cs typeface="+mn-ea"/>
                  </a:rPr>
                  <a:t>点击添加内容</a:t>
                </a:r>
                <a:endParaRPr lang="en-US" altLang="zh-CN" sz="1200" dirty="0">
                  <a:solidFill>
                    <a:schemeClr val="bg1"/>
                  </a:solidFill>
                  <a:latin typeface="+mn-ea"/>
                  <a:cs typeface="+mn-ea"/>
                </a:endParaRPr>
              </a:p>
              <a:p>
                <a:pPr algn="ctr">
                  <a:lnSpc>
                    <a:spcPct val="130000"/>
                  </a:lnSpc>
                </a:pPr>
                <a:r>
                  <a:rPr lang="zh-CN" altLang="en-US" sz="1200" dirty="0">
                    <a:solidFill>
                      <a:schemeClr val="bg1"/>
                    </a:solidFill>
                    <a:latin typeface="+mn-ea"/>
                    <a:cs typeface="+mn-ea"/>
                  </a:rPr>
                  <a:t>点击添加内容</a:t>
                </a:r>
                <a:endParaRPr lang="zh-CN" altLang="en-US" sz="1200" dirty="0">
                  <a:solidFill>
                    <a:schemeClr val="bg1"/>
                  </a:solidFill>
                  <a:latin typeface="+mn-ea"/>
                  <a:cs typeface="+mn-ea"/>
                </a:endParaRPr>
              </a:p>
              <a:p>
                <a:pPr algn="ctr">
                  <a:lnSpc>
                    <a:spcPct val="130000"/>
                  </a:lnSpc>
                </a:pPr>
                <a:r>
                  <a:rPr lang="zh-CN" altLang="en-US" sz="1200" dirty="0">
                    <a:solidFill>
                      <a:schemeClr val="bg1"/>
                    </a:solidFill>
                    <a:latin typeface="+mn-ea"/>
                    <a:cs typeface="+mn-ea"/>
                  </a:rPr>
                  <a:t>点击添加内容</a:t>
                </a:r>
                <a:endParaRPr lang="zh-CN" altLang="en-US" sz="1200" dirty="0">
                  <a:solidFill>
                    <a:schemeClr val="bg1"/>
                  </a:solidFill>
                  <a:latin typeface="+mn-ea"/>
                  <a:cs typeface="+mn-ea"/>
                </a:endParaRPr>
              </a:p>
            </p:txBody>
          </p:sp>
          <p:sp>
            <p:nvSpPr>
              <p:cNvPr id="62" name="矩形 61"/>
              <p:cNvSpPr/>
              <p:nvPr/>
            </p:nvSpPr>
            <p:spPr>
              <a:xfrm>
                <a:off x="3054029" y="1788218"/>
                <a:ext cx="1719944" cy="368001"/>
              </a:xfrm>
              <a:prstGeom prst="rect">
                <a:avLst/>
              </a:prstGeom>
            </p:spPr>
            <p:txBody>
              <a:bodyPr wrap="square">
                <a:spAutoFit/>
              </a:bodyPr>
              <a:lstStyle/>
              <a:p>
                <a:pPr algn="ctr" defTabSz="456565">
                  <a:lnSpc>
                    <a:spcPct val="130000"/>
                  </a:lnSpc>
                </a:pPr>
                <a:r>
                  <a:rPr lang="zh-CN" altLang="en-US" sz="1500" b="1" dirty="0">
                    <a:solidFill>
                      <a:schemeClr val="bg1"/>
                    </a:solidFill>
                    <a:latin typeface="+mn-ea"/>
                    <a:cs typeface="+mn-ea"/>
                  </a:rPr>
                  <a:t>添加内容</a:t>
                </a:r>
                <a:endParaRPr lang="en-US" altLang="zh-CN" sz="1500" b="1" dirty="0">
                  <a:solidFill>
                    <a:schemeClr val="bg1"/>
                  </a:solidFill>
                  <a:latin typeface="+mn-ea"/>
                  <a:cs typeface="+mn-ea"/>
                </a:endParaRPr>
              </a:p>
            </p:txBody>
          </p:sp>
        </p:grpSp>
        <p:sp>
          <p:nvSpPr>
            <p:cNvPr id="60" name="椭圆 59"/>
            <p:cNvSpPr/>
            <p:nvPr/>
          </p:nvSpPr>
          <p:spPr>
            <a:xfrm>
              <a:off x="8008079" y="3449934"/>
              <a:ext cx="176505" cy="17650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grpSp>
      <p:grpSp>
        <p:nvGrpSpPr>
          <p:cNvPr id="63" name="组合 62"/>
          <p:cNvGrpSpPr/>
          <p:nvPr userDrawn="1"/>
        </p:nvGrpSpPr>
        <p:grpSpPr>
          <a:xfrm>
            <a:off x="7291705" y="3004185"/>
            <a:ext cx="2289810" cy="2862580"/>
            <a:chOff x="9335406" y="3262478"/>
            <a:chExt cx="1905001" cy="2656115"/>
          </a:xfrm>
        </p:grpSpPr>
        <p:sp>
          <p:nvSpPr>
            <p:cNvPr id="64" name="任意形状 25"/>
            <p:cNvSpPr/>
            <p:nvPr/>
          </p:nvSpPr>
          <p:spPr>
            <a:xfrm rot="10800000" flipV="1">
              <a:off x="9335406" y="3262478"/>
              <a:ext cx="1905001" cy="2656115"/>
            </a:xfrm>
            <a:custGeom>
              <a:avLst/>
              <a:gdLst>
                <a:gd name="connsiteX0" fmla="*/ 952501 w 1905001"/>
                <a:gd name="connsiteY0" fmla="*/ 0 h 2656115"/>
                <a:gd name="connsiteX1" fmla="*/ 1905001 w 1905001"/>
                <a:gd name="connsiteY1" fmla="*/ 420205 h 2656115"/>
                <a:gd name="connsiteX2" fmla="*/ 1905001 w 1905001"/>
                <a:gd name="connsiteY2" fmla="*/ 2656115 h 2656115"/>
                <a:gd name="connsiteX3" fmla="*/ 0 w 1905001"/>
                <a:gd name="connsiteY3" fmla="*/ 2656115 h 2656115"/>
                <a:gd name="connsiteX4" fmla="*/ 0 w 1905001"/>
                <a:gd name="connsiteY4" fmla="*/ 420205 h 2656115"/>
                <a:gd name="connsiteX5" fmla="*/ 952501 w 1905001"/>
                <a:gd name="connsiteY5" fmla="*/ 0 h 2656115"/>
                <a:gd name="connsiteX6" fmla="*/ 952500 w 1905001"/>
                <a:gd name="connsiteY6" fmla="*/ 185058 h 2656115"/>
                <a:gd name="connsiteX7" fmla="*/ 772886 w 1905001"/>
                <a:gd name="connsiteY7" fmla="*/ 364672 h 2656115"/>
                <a:gd name="connsiteX8" fmla="*/ 952500 w 1905001"/>
                <a:gd name="connsiteY8" fmla="*/ 544286 h 2656115"/>
                <a:gd name="connsiteX9" fmla="*/ 1132114 w 1905001"/>
                <a:gd name="connsiteY9" fmla="*/ 364672 h 2656115"/>
                <a:gd name="connsiteX10" fmla="*/ 952500 w 1905001"/>
                <a:gd name="connsiteY10" fmla="*/ 185058 h 265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1" h="2656115">
                  <a:moveTo>
                    <a:pt x="952501" y="0"/>
                  </a:moveTo>
                  <a:lnTo>
                    <a:pt x="1905001" y="420205"/>
                  </a:lnTo>
                  <a:lnTo>
                    <a:pt x="1905001" y="2656115"/>
                  </a:lnTo>
                  <a:lnTo>
                    <a:pt x="0" y="2656115"/>
                  </a:lnTo>
                  <a:lnTo>
                    <a:pt x="0" y="420205"/>
                  </a:lnTo>
                  <a:lnTo>
                    <a:pt x="952501" y="0"/>
                  </a:lnTo>
                  <a:close/>
                  <a:moveTo>
                    <a:pt x="952500" y="185058"/>
                  </a:moveTo>
                  <a:cubicBezTo>
                    <a:pt x="853302" y="185058"/>
                    <a:pt x="772886" y="265474"/>
                    <a:pt x="772886" y="364672"/>
                  </a:cubicBezTo>
                  <a:cubicBezTo>
                    <a:pt x="772886" y="463870"/>
                    <a:pt x="853302" y="544286"/>
                    <a:pt x="952500" y="544286"/>
                  </a:cubicBezTo>
                  <a:cubicBezTo>
                    <a:pt x="1051698" y="544286"/>
                    <a:pt x="1132114" y="463870"/>
                    <a:pt x="1132114" y="364672"/>
                  </a:cubicBezTo>
                  <a:cubicBezTo>
                    <a:pt x="1132114" y="265474"/>
                    <a:pt x="1051698" y="185058"/>
                    <a:pt x="952500" y="185058"/>
                  </a:cubicBezTo>
                  <a:close/>
                </a:path>
              </a:pathLst>
            </a:custGeom>
            <a:solidFill>
              <a:srgbClr val="708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mn-ea"/>
                <a:cs typeface="+mn-ea"/>
              </a:endParaRPr>
            </a:p>
          </p:txBody>
        </p:sp>
        <p:grpSp>
          <p:nvGrpSpPr>
            <p:cNvPr id="65" name="组合 64"/>
            <p:cNvGrpSpPr/>
            <p:nvPr/>
          </p:nvGrpSpPr>
          <p:grpSpPr>
            <a:xfrm>
              <a:off x="9427934" y="4215271"/>
              <a:ext cx="1765276" cy="1152667"/>
              <a:chOff x="3147465" y="1788218"/>
              <a:chExt cx="1765276" cy="1152667"/>
            </a:xfrm>
          </p:grpSpPr>
          <p:sp>
            <p:nvSpPr>
              <p:cNvPr id="67" name="文本框 8"/>
              <p:cNvSpPr txBox="1"/>
              <p:nvPr/>
            </p:nvSpPr>
            <p:spPr>
              <a:xfrm>
                <a:off x="3192797" y="2189065"/>
                <a:ext cx="1719944" cy="7518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200" dirty="0">
                    <a:solidFill>
                      <a:schemeClr val="bg1"/>
                    </a:solidFill>
                    <a:latin typeface="+mn-ea"/>
                    <a:cs typeface="+mn-ea"/>
                  </a:rPr>
                  <a:t>点击添加内容</a:t>
                </a:r>
                <a:endParaRPr lang="en-US" altLang="zh-CN" sz="1200" dirty="0">
                  <a:solidFill>
                    <a:schemeClr val="bg1"/>
                  </a:solidFill>
                  <a:latin typeface="+mn-ea"/>
                  <a:cs typeface="+mn-ea"/>
                </a:endParaRPr>
              </a:p>
              <a:p>
                <a:pPr algn="ctr">
                  <a:lnSpc>
                    <a:spcPct val="130000"/>
                  </a:lnSpc>
                </a:pPr>
                <a:r>
                  <a:rPr lang="zh-CN" altLang="en-US" sz="1200" dirty="0">
                    <a:solidFill>
                      <a:schemeClr val="bg1"/>
                    </a:solidFill>
                    <a:latin typeface="+mn-ea"/>
                    <a:cs typeface="+mn-ea"/>
                  </a:rPr>
                  <a:t>点击添加内容</a:t>
                </a:r>
                <a:endParaRPr lang="zh-CN" altLang="en-US" sz="1200" dirty="0">
                  <a:solidFill>
                    <a:schemeClr val="bg1"/>
                  </a:solidFill>
                  <a:latin typeface="+mn-ea"/>
                  <a:cs typeface="+mn-ea"/>
                </a:endParaRPr>
              </a:p>
              <a:p>
                <a:pPr algn="ctr">
                  <a:lnSpc>
                    <a:spcPct val="130000"/>
                  </a:lnSpc>
                </a:pPr>
                <a:r>
                  <a:rPr lang="zh-CN" altLang="en-US" sz="1200" dirty="0">
                    <a:solidFill>
                      <a:schemeClr val="bg1"/>
                    </a:solidFill>
                    <a:latin typeface="+mn-ea"/>
                    <a:cs typeface="+mn-ea"/>
                  </a:rPr>
                  <a:t>点击添加内容</a:t>
                </a:r>
                <a:endParaRPr lang="zh-CN" altLang="en-US" sz="1200" dirty="0">
                  <a:solidFill>
                    <a:schemeClr val="bg1"/>
                  </a:solidFill>
                  <a:latin typeface="+mn-ea"/>
                  <a:cs typeface="+mn-ea"/>
                </a:endParaRPr>
              </a:p>
            </p:txBody>
          </p:sp>
          <p:sp>
            <p:nvSpPr>
              <p:cNvPr id="68" name="矩形 67"/>
              <p:cNvSpPr/>
              <p:nvPr/>
            </p:nvSpPr>
            <p:spPr>
              <a:xfrm>
                <a:off x="3147465" y="1788218"/>
                <a:ext cx="1719944" cy="367900"/>
              </a:xfrm>
              <a:prstGeom prst="rect">
                <a:avLst/>
              </a:prstGeom>
            </p:spPr>
            <p:txBody>
              <a:bodyPr wrap="square">
                <a:spAutoFit/>
              </a:bodyPr>
              <a:lstStyle/>
              <a:p>
                <a:pPr algn="ctr" defTabSz="456565">
                  <a:lnSpc>
                    <a:spcPct val="130000"/>
                  </a:lnSpc>
                </a:pPr>
                <a:r>
                  <a:rPr lang="zh-CN" altLang="en-US" sz="1500" b="1" dirty="0">
                    <a:solidFill>
                      <a:schemeClr val="bg1"/>
                    </a:solidFill>
                    <a:latin typeface="+mn-ea"/>
                    <a:cs typeface="+mn-ea"/>
                  </a:rPr>
                  <a:t>内容</a:t>
                </a:r>
                <a:endParaRPr lang="en-US" altLang="zh-CN" sz="1500" b="1" dirty="0">
                  <a:solidFill>
                    <a:schemeClr val="bg1"/>
                  </a:solidFill>
                  <a:latin typeface="+mn-ea"/>
                  <a:cs typeface="+mn-ea"/>
                </a:endParaRPr>
              </a:p>
            </p:txBody>
          </p:sp>
        </p:grpSp>
        <p:sp>
          <p:nvSpPr>
            <p:cNvPr id="66" name="椭圆 65"/>
            <p:cNvSpPr/>
            <p:nvPr/>
          </p:nvSpPr>
          <p:spPr>
            <a:xfrm>
              <a:off x="10199653" y="3521080"/>
              <a:ext cx="176505" cy="17650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grpSp>
      <p:sp>
        <p:nvSpPr>
          <p:cNvPr id="30" name="文本框 29"/>
          <p:cNvSpPr txBox="1"/>
          <p:nvPr userDrawn="1"/>
        </p:nvSpPr>
        <p:spPr>
          <a:xfrm>
            <a:off x="4049395" y="919480"/>
            <a:ext cx="2885440" cy="368300"/>
          </a:xfrm>
          <a:prstGeom prst="rect">
            <a:avLst/>
          </a:prstGeom>
          <a:noFill/>
        </p:spPr>
        <p:txBody>
          <a:bodyPr wrap="square" rtlCol="0">
            <a:spAutoFit/>
          </a:bodyPr>
          <a:lstStyle/>
          <a:p>
            <a:endParaRPr lang="zh-CN" altLang="en-US" sz="1800" dirty="0"/>
          </a:p>
        </p:txBody>
      </p:sp>
      <p:pic>
        <p:nvPicPr>
          <p:cNvPr id="2" name="图片 1" descr="header_ict"/>
          <p:cNvPicPr>
            <a:picLocks noChangeAspect="1"/>
          </p:cNvPicPr>
          <p:nvPr userDrawn="1"/>
        </p:nvPicPr>
        <p:blipFill>
          <a:blip r:embed="rId2"/>
          <a:stretch>
            <a:fillRect/>
          </a:stretch>
        </p:blipFill>
        <p:spPr>
          <a:xfrm>
            <a:off x="9187815" y="127000"/>
            <a:ext cx="2888615" cy="43624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1000"/>
                                        <p:tgtEl>
                                          <p:spTgt spid="1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right)">
                                      <p:cBhvr>
                                        <p:cTn id="10" dur="1000"/>
                                        <p:tgtEl>
                                          <p:spTgt spid="45"/>
                                        </p:tgtEl>
                                      </p:cBhvr>
                                    </p:animEffect>
                                  </p:childTnLst>
                                </p:cTn>
                              </p:par>
                              <p:par>
                                <p:cTn id="11" presetID="2" presetClass="entr" presetSubtype="2" fill="hold" nodeType="withEffect">
                                  <p:stCondLst>
                                    <p:cond delay="500"/>
                                  </p:stCondLst>
                                  <p:childTnLst>
                                    <p:set>
                                      <p:cBhvr>
                                        <p:cTn id="12" dur="1" fill="hold">
                                          <p:stCondLst>
                                            <p:cond delay="0"/>
                                          </p:stCondLst>
                                        </p:cTn>
                                        <p:tgtEl>
                                          <p:spTgt spid="46"/>
                                        </p:tgtEl>
                                        <p:attrNameLst>
                                          <p:attrName>style.visibility</p:attrName>
                                        </p:attrNameLst>
                                      </p:cBhvr>
                                      <p:to>
                                        <p:strVal val="visible"/>
                                      </p:to>
                                    </p:set>
                                    <p:anim calcmode="lin" valueType="num">
                                      <p:cBhvr additive="base">
                                        <p:cTn id="13" dur="500" fill="hold"/>
                                        <p:tgtEl>
                                          <p:spTgt spid="46"/>
                                        </p:tgtEl>
                                        <p:attrNameLst>
                                          <p:attrName>ppt_x</p:attrName>
                                        </p:attrNameLst>
                                      </p:cBhvr>
                                      <p:tavLst>
                                        <p:tav tm="0">
                                          <p:val>
                                            <p:strVal val="1+#ppt_w/2"/>
                                          </p:val>
                                        </p:tav>
                                        <p:tav tm="100000">
                                          <p:val>
                                            <p:strVal val="#ppt_x"/>
                                          </p:val>
                                        </p:tav>
                                      </p:tavLst>
                                    </p:anim>
                                    <p:anim calcmode="lin" valueType="num">
                                      <p:cBhvr additive="base">
                                        <p:cTn id="14" dur="500" fill="hold"/>
                                        <p:tgtEl>
                                          <p:spTgt spid="46"/>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1000"/>
                                  </p:stCondLst>
                                  <p:childTnLst>
                                    <p:set>
                                      <p:cBhvr>
                                        <p:cTn id="16" dur="1" fill="hold">
                                          <p:stCondLst>
                                            <p:cond delay="0"/>
                                          </p:stCondLst>
                                        </p:cTn>
                                        <p:tgtEl>
                                          <p:spTgt spid="52"/>
                                        </p:tgtEl>
                                        <p:attrNameLst>
                                          <p:attrName>style.visibility</p:attrName>
                                        </p:attrNameLst>
                                      </p:cBhvr>
                                      <p:to>
                                        <p:strVal val="visible"/>
                                      </p:to>
                                    </p:set>
                                    <p:anim calcmode="lin" valueType="num">
                                      <p:cBhvr additive="base">
                                        <p:cTn id="17" dur="500" fill="hold"/>
                                        <p:tgtEl>
                                          <p:spTgt spid="52"/>
                                        </p:tgtEl>
                                        <p:attrNameLst>
                                          <p:attrName>ppt_x</p:attrName>
                                        </p:attrNameLst>
                                      </p:cBhvr>
                                      <p:tavLst>
                                        <p:tav tm="0">
                                          <p:val>
                                            <p:strVal val="1+#ppt_w/2"/>
                                          </p:val>
                                        </p:tav>
                                        <p:tav tm="100000">
                                          <p:val>
                                            <p:strVal val="#ppt_x"/>
                                          </p:val>
                                        </p:tav>
                                      </p:tavLst>
                                    </p:anim>
                                    <p:anim calcmode="lin" valueType="num">
                                      <p:cBhvr additive="base">
                                        <p:cTn id="18" dur="500" fill="hold"/>
                                        <p:tgtEl>
                                          <p:spTgt spid="52"/>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1250"/>
                                  </p:stCondLst>
                                  <p:childTnLst>
                                    <p:set>
                                      <p:cBhvr>
                                        <p:cTn id="20" dur="1" fill="hold">
                                          <p:stCondLst>
                                            <p:cond delay="0"/>
                                          </p:stCondLst>
                                        </p:cTn>
                                        <p:tgtEl>
                                          <p:spTgt spid="58"/>
                                        </p:tgtEl>
                                        <p:attrNameLst>
                                          <p:attrName>style.visibility</p:attrName>
                                        </p:attrNameLst>
                                      </p:cBhvr>
                                      <p:to>
                                        <p:strVal val="visible"/>
                                      </p:to>
                                    </p:set>
                                    <p:anim calcmode="lin" valueType="num">
                                      <p:cBhvr additive="base">
                                        <p:cTn id="21" dur="500" fill="hold"/>
                                        <p:tgtEl>
                                          <p:spTgt spid="58"/>
                                        </p:tgtEl>
                                        <p:attrNameLst>
                                          <p:attrName>ppt_x</p:attrName>
                                        </p:attrNameLst>
                                      </p:cBhvr>
                                      <p:tavLst>
                                        <p:tav tm="0">
                                          <p:val>
                                            <p:strVal val="1+#ppt_w/2"/>
                                          </p:val>
                                        </p:tav>
                                        <p:tav tm="100000">
                                          <p:val>
                                            <p:strVal val="#ppt_x"/>
                                          </p:val>
                                        </p:tav>
                                      </p:tavLst>
                                    </p:anim>
                                    <p:anim calcmode="lin" valueType="num">
                                      <p:cBhvr additive="base">
                                        <p:cTn id="22" dur="500" fill="hold"/>
                                        <p:tgtEl>
                                          <p:spTgt spid="58"/>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1500"/>
                                  </p:stCondLst>
                                  <p:childTnLst>
                                    <p:set>
                                      <p:cBhvr>
                                        <p:cTn id="24" dur="1" fill="hold">
                                          <p:stCondLst>
                                            <p:cond delay="0"/>
                                          </p:stCondLst>
                                        </p:cTn>
                                        <p:tgtEl>
                                          <p:spTgt spid="63"/>
                                        </p:tgtEl>
                                        <p:attrNameLst>
                                          <p:attrName>style.visibility</p:attrName>
                                        </p:attrNameLst>
                                      </p:cBhvr>
                                      <p:to>
                                        <p:strVal val="visible"/>
                                      </p:to>
                                    </p:set>
                                    <p:anim calcmode="lin" valueType="num">
                                      <p:cBhvr additive="base">
                                        <p:cTn id="25" dur="500" fill="hold"/>
                                        <p:tgtEl>
                                          <p:spTgt spid="63"/>
                                        </p:tgtEl>
                                        <p:attrNameLst>
                                          <p:attrName>ppt_x</p:attrName>
                                        </p:attrNameLst>
                                      </p:cBhvr>
                                      <p:tavLst>
                                        <p:tav tm="0">
                                          <p:val>
                                            <p:strVal val="1+#ppt_w/2"/>
                                          </p:val>
                                        </p:tav>
                                        <p:tav tm="100000">
                                          <p:val>
                                            <p:strVal val="#ppt_x"/>
                                          </p:val>
                                        </p:tav>
                                      </p:tavLst>
                                    </p:anim>
                                    <p:anim calcmode="lin" valueType="num">
                                      <p:cBhvr additive="base">
                                        <p:cTn id="26"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45" grpId="0" bldLvl="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cxnSp>
        <p:nvCxnSpPr>
          <p:cNvPr id="10" name="Straight Connector 9"/>
          <p:cNvCxnSpPr/>
          <p:nvPr userDrawn="1"/>
        </p:nvCxnSpPr>
        <p:spPr>
          <a:xfrm>
            <a:off x="849313" y="1329690"/>
            <a:ext cx="336550" cy="0"/>
          </a:xfrm>
          <a:prstGeom prst="line">
            <a:avLst/>
          </a:prstGeom>
          <a:ln w="57150">
            <a:solidFill>
              <a:srgbClr val="2E4DFE"/>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1" hasCustomPrompt="1"/>
          </p:nvPr>
        </p:nvSpPr>
        <p:spPr>
          <a:xfrm>
            <a:off x="744537" y="411833"/>
            <a:ext cx="10515600" cy="519112"/>
          </a:xfrm>
          <a:prstGeom prst="rect">
            <a:avLst/>
          </a:prstGeom>
        </p:spPr>
        <p:txBody>
          <a:bodyPr/>
          <a:lstStyle>
            <a:lvl1pPr marL="0" indent="0">
              <a:buFont typeface="Arial" panose="020B0604020202090204" pitchFamily="34" charset="0"/>
              <a:buNone/>
              <a:defRPr lang="en-US" sz="3200" b="1" kern="1200" dirty="0" smtClean="0">
                <a:solidFill>
                  <a:schemeClr val="tx1"/>
                </a:solidFill>
                <a:latin typeface="PingFang SC Semibold" panose="020B0400000000000000" pitchFamily="34" charset="-122"/>
                <a:ea typeface="PingFang SC Semibold" panose="020B0400000000000000" pitchFamily="34" charset="-122"/>
                <a:cs typeface="+mn-cs"/>
              </a:defRPr>
            </a:lvl1pPr>
          </a:lstStyle>
          <a:p>
            <a:pPr lvl="0" fontAlgn="auto"/>
            <a:r>
              <a:rPr lang="zh-CN" altLang="en-US" strike="noStrike" noProof="1"/>
              <a:t>题目</a:t>
            </a:r>
            <a:endParaRPr lang="en-US" strike="noStrike" noProof="1"/>
          </a:p>
        </p:txBody>
      </p:sp>
      <p:sp>
        <p:nvSpPr>
          <p:cNvPr id="8" name="Text Placeholder 6"/>
          <p:cNvSpPr>
            <a:spLocks noGrp="1"/>
          </p:cNvSpPr>
          <p:nvPr>
            <p:ph type="body" sz="quarter" idx="12" hasCustomPrompt="1"/>
          </p:nvPr>
        </p:nvSpPr>
        <p:spPr>
          <a:xfrm>
            <a:off x="744537" y="904657"/>
            <a:ext cx="10515600" cy="51911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800" b="1" kern="1200" dirty="0">
                <a:solidFill>
                  <a:srgbClr val="2E4DFE"/>
                </a:solidFill>
                <a:latin typeface="DIN Medium" pitchFamily="2" charset="77"/>
                <a:ea typeface="PingFang SC Semibold" panose="020B0400000000000000" pitchFamily="34" charset="-122"/>
                <a:cs typeface="+mn-cs"/>
              </a:defRPr>
            </a:lvl1pPr>
          </a:lstStyle>
          <a:p>
            <a:pPr lvl="0" fontAlgn="auto"/>
            <a:r>
              <a:rPr lang="en-US" altLang="zh-CN" strike="noStrike" noProof="1"/>
              <a:t>Title</a:t>
            </a:r>
            <a:endParaRPr lang="en-US" strike="noStrike" noProof="1"/>
          </a:p>
        </p:txBody>
      </p:sp>
      <p:sp>
        <p:nvSpPr>
          <p:cNvPr id="9" name="Text Placeholder 6"/>
          <p:cNvSpPr>
            <a:spLocks noGrp="1"/>
          </p:cNvSpPr>
          <p:nvPr>
            <p:ph type="body" sz="quarter" idx="13" hasCustomPrompt="1"/>
          </p:nvPr>
        </p:nvSpPr>
        <p:spPr>
          <a:xfrm>
            <a:off x="744537" y="5977933"/>
            <a:ext cx="10515600" cy="277723"/>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stStyle>
          <a:p>
            <a:pPr lvl="0" fontAlgn="auto"/>
            <a:r>
              <a:rPr lang="zh-CN" altLang="en-US" strike="noStrike" noProof="1"/>
              <a:t>注：</a:t>
            </a:r>
            <a:endParaRPr lang="en-US" strike="noStrike" noProof="1"/>
          </a:p>
        </p:txBody>
      </p:sp>
      <p:sp>
        <p:nvSpPr>
          <p:cNvPr id="3" name="Slide Number Placeholder 2"/>
          <p:cNvSpPr>
            <a:spLocks noGrp="1"/>
          </p:cNvSpPr>
          <p:nvPr>
            <p:ph type="sldNum" sz="quarter" idx="10"/>
          </p:nvPr>
        </p:nvSpPr>
        <p:spPr>
          <a:xfrm>
            <a:off x="8610600" y="6356350"/>
            <a:ext cx="2743200" cy="365125"/>
          </a:xfrm>
          <a:prstGeom prst="rect">
            <a:avLst/>
          </a:prstGeom>
        </p:spPr>
        <p:txBody>
          <a:bodyPr vert="horz" lIns="91440" tIns="45720" rIns="91440" bIns="45720" rtlCol="0" anchor="ctr"/>
          <a:lstStyle/>
          <a:p>
            <a:pPr fontAlgn="auto"/>
            <a:fld id="{86CB4B4D-7CA3-9044-876B-883B54F8677D}" type="slidenum">
              <a:rPr lang="en-US" altLang="zh-CN" strike="noStrike" noProof="1" smtClean="0">
                <a:solidFill>
                  <a:prstClr val="black">
                    <a:tint val="75000"/>
                  </a:prstClr>
                </a:solidFill>
                <a:latin typeface="+mn-lt"/>
                <a:ea typeface="+mn-ea"/>
                <a:cs typeface="+mn-cs"/>
              </a:rPr>
            </a:fld>
            <a:endParaRPr lang="en-US" strike="noStrike" noProof="1">
              <a:solidFill>
                <a:prstClr val="black">
                  <a:tint val="75000"/>
                </a:prstClr>
              </a:solidFill>
            </a:endParaRPr>
          </a:p>
        </p:txBody>
      </p:sp>
      <p:sp>
        <p:nvSpPr>
          <p:cNvPr id="2" name="日期占位符 1"/>
          <p:cNvSpPr>
            <a:spLocks noGrp="1"/>
          </p:cNvSpPr>
          <p:nvPr>
            <p:ph type="dt" sz="half" idx="17"/>
          </p:nvPr>
        </p:nvSpPr>
        <p:spPr>
          <a:xfrm>
            <a:off x="838200" y="6356350"/>
            <a:ext cx="2743200" cy="365125"/>
          </a:xfrm>
          <a:prstGeom prst="rect">
            <a:avLst/>
          </a:prstGeom>
        </p:spPr>
        <p:txBody>
          <a:bodyPr vert="horz" lIns="91440" tIns="45720" rIns="91440" bIns="45720" rtlCol="0" anchor="ctr"/>
          <a:lstStyle/>
          <a:p>
            <a:pPr fontAlgn="auto"/>
            <a:fld id="{F469F927-5A28-4F50-904D-955CA9BFA250}" type="datetimeFigureOut">
              <a:rPr lang="zh-CN" altLang="en-US" strike="noStrike" noProof="1" smtClean="0">
                <a:solidFill>
                  <a:prstClr val="black">
                    <a:tint val="75000"/>
                  </a:prstClr>
                </a:solidFill>
                <a:latin typeface="+mn-lt"/>
                <a:ea typeface="+mn-ea"/>
                <a:cs typeface="+mn-cs"/>
              </a:rPr>
            </a:fld>
            <a:endParaRPr lang="zh-CN" altLang="en-US" strike="noStrike" noProof="1">
              <a:solidFill>
                <a:prstClr val="black">
                  <a:tint val="75000"/>
                </a:prstClr>
              </a:solidFill>
            </a:endParaRPr>
          </a:p>
        </p:txBody>
      </p:sp>
      <p:sp>
        <p:nvSpPr>
          <p:cNvPr id="4" name="页脚占位符 3"/>
          <p:cNvSpPr>
            <a:spLocks noGrp="1"/>
          </p:cNvSpPr>
          <p:nvPr>
            <p:ph type="ftr" sz="quarter" idx="18"/>
          </p:nvPr>
        </p:nvSpPr>
        <p:spPr>
          <a:xfrm>
            <a:off x="4038600" y="6356350"/>
            <a:ext cx="4114800" cy="365125"/>
          </a:xfrm>
          <a:prstGeom prst="rect">
            <a:avLst/>
          </a:prstGeom>
        </p:spPr>
        <p:txBody>
          <a:bodyPr vert="horz" lIns="91440" tIns="45720" rIns="91440" bIns="45720" rtlCol="0" anchor="ctr"/>
          <a:lstStyle/>
          <a:p>
            <a:pPr fontAlgn="auto"/>
            <a:endParaRPr lang="zh-CN" altLang="en-US" strike="noStrike" noProof="1">
              <a:solidFill>
                <a:prstClr val="black">
                  <a:tint val="75000"/>
                </a:prstClr>
              </a:solidFill>
            </a:endParaRPr>
          </a:p>
        </p:txBody>
      </p:sp>
      <p:pic>
        <p:nvPicPr>
          <p:cNvPr id="5" name="图片 4"/>
          <p:cNvPicPr>
            <a:picLocks noChangeAspect="1"/>
          </p:cNvPicPr>
          <p:nvPr userDrawn="1"/>
        </p:nvPicPr>
        <p:blipFill>
          <a:blip r:embed="rId2"/>
          <a:stretch>
            <a:fillRect/>
          </a:stretch>
        </p:blipFill>
        <p:spPr>
          <a:xfrm>
            <a:off x="602999" y="1889008"/>
            <a:ext cx="6057833" cy="3529564"/>
          </a:xfrm>
          <a:prstGeom prst="rect">
            <a:avLst/>
          </a:prstGeom>
        </p:spPr>
      </p:pic>
      <p:sp>
        <p:nvSpPr>
          <p:cNvPr id="13" name="Content Placeholder 11"/>
          <p:cNvSpPr>
            <a:spLocks noGrp="1"/>
          </p:cNvSpPr>
          <p:nvPr>
            <p:ph sz="quarter" idx="19" hasCustomPrompt="1"/>
          </p:nvPr>
        </p:nvSpPr>
        <p:spPr>
          <a:xfrm>
            <a:off x="7302499" y="2518569"/>
            <a:ext cx="4243387" cy="2675204"/>
          </a:xfrm>
          <a:prstGeom prst="rect">
            <a:avLst/>
          </a:prstGeom>
        </p:spPr>
        <p:txBody>
          <a:bodyPr/>
          <a:lstStyle>
            <a:lvl1pPr marL="0" indent="0">
              <a:lnSpc>
                <a:spcPct val="150000"/>
              </a:lnSpc>
              <a:spcBef>
                <a:spcPts val="0"/>
              </a:spcBef>
              <a:spcAft>
                <a:spcPts val="1800"/>
              </a:spcAft>
              <a:buNone/>
              <a:defRPr sz="1800" b="0" i="0">
                <a:latin typeface="PingFang SC Medium" panose="020B0400000000000000" pitchFamily="34" charset="-122"/>
                <a:ea typeface="PingFang SC Medium" panose="020B0400000000000000" pitchFamily="34" charset="-122"/>
              </a:defRPr>
            </a:lvl1pPr>
            <a:lvl2pPr marL="457200" indent="0">
              <a:buNone/>
              <a:defRPr sz="1800" b="0" i="0"/>
            </a:lvl2pPr>
            <a:lvl3pPr marL="914400" indent="0">
              <a:buNone/>
              <a:defRPr sz="1800"/>
            </a:lvl3pPr>
            <a:lvl4pPr marL="1371600" indent="0">
              <a:buNone/>
              <a:defRPr sz="1800"/>
            </a:lvl4pPr>
            <a:lvl5pPr marL="1828800" indent="0">
              <a:buNone/>
              <a:defRPr sz="1800"/>
            </a:lvl5pPr>
          </a:lstStyle>
          <a:p>
            <a:pPr lvl="0"/>
            <a:r>
              <a:rPr lang="zh-CN" altLang="en-US" dirty="0"/>
              <a:t>段落</a:t>
            </a:r>
            <a:r>
              <a:rPr lang="en-US" altLang="zh-CN" dirty="0"/>
              <a:t>1Paragraph</a:t>
            </a:r>
            <a:r>
              <a:rPr lang="zh-CN" altLang="en-US" dirty="0"/>
              <a:t> </a:t>
            </a:r>
            <a:r>
              <a:rPr lang="en-US" altLang="zh-CN" dirty="0"/>
              <a:t>1</a:t>
            </a:r>
            <a:endParaRPr lang="en-US" altLang="zh-CN" dirty="0"/>
          </a:p>
          <a:p>
            <a:pPr lvl="0"/>
            <a:r>
              <a:rPr lang="zh-CN" altLang="en-US" dirty="0"/>
              <a:t>段落</a:t>
            </a:r>
            <a:r>
              <a:rPr lang="en-US" altLang="zh-CN" dirty="0"/>
              <a:t>2Paragraph</a:t>
            </a:r>
            <a:r>
              <a:rPr lang="zh-CN" altLang="en-US" dirty="0"/>
              <a:t> </a:t>
            </a:r>
            <a:r>
              <a:rPr lang="en-US" altLang="zh-CN" dirty="0"/>
              <a:t>2</a:t>
            </a:r>
            <a:endParaRPr lang="en-US" dirty="0"/>
          </a:p>
          <a:p>
            <a:pPr lvl="0"/>
            <a:endParaRPr lang="en-US" dirty="0"/>
          </a:p>
          <a:p>
            <a:pPr lvl="1"/>
            <a:endParaRPr lang="en-US" dirty="0"/>
          </a:p>
        </p:txBody>
      </p:sp>
      <p:cxnSp>
        <p:nvCxnSpPr>
          <p:cNvPr id="6" name="Straight Connector 9"/>
          <p:cNvCxnSpPr/>
          <p:nvPr userDrawn="1"/>
        </p:nvCxnSpPr>
        <p:spPr>
          <a:xfrm>
            <a:off x="6816408" y="1781175"/>
            <a:ext cx="336550" cy="0"/>
          </a:xfrm>
          <a:prstGeom prst="line">
            <a:avLst/>
          </a:prstGeom>
          <a:ln w="57150">
            <a:solidFill>
              <a:srgbClr val="2E4DFE"/>
            </a:solidFill>
          </a:ln>
        </p:spPr>
        <p:style>
          <a:lnRef idx="1">
            <a:schemeClr val="accent1"/>
          </a:lnRef>
          <a:fillRef idx="0">
            <a:schemeClr val="accent1"/>
          </a:fillRef>
          <a:effectRef idx="0">
            <a:schemeClr val="accent1"/>
          </a:effectRef>
          <a:fontRef idx="minor">
            <a:schemeClr val="tx1"/>
          </a:fontRef>
        </p:style>
      </p:cxnSp>
      <p:sp>
        <p:nvSpPr>
          <p:cNvPr id="17" name="Rectangle 16"/>
          <p:cNvSpPr/>
          <p:nvPr userDrawn="1"/>
        </p:nvSpPr>
        <p:spPr>
          <a:xfrm>
            <a:off x="10633256" y="4997079"/>
            <a:ext cx="912586" cy="912586"/>
          </a:xfrm>
          <a:prstGeom prst="rect">
            <a:avLst/>
          </a:prstGeom>
          <a:solidFill>
            <a:srgbClr val="2E4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图片 10" descr="header_ict"/>
          <p:cNvPicPr>
            <a:picLocks noChangeAspect="1"/>
          </p:cNvPicPr>
          <p:nvPr userDrawn="1"/>
        </p:nvPicPr>
        <p:blipFill>
          <a:blip r:embed="rId3"/>
          <a:stretch>
            <a:fillRect/>
          </a:stretch>
        </p:blipFill>
        <p:spPr>
          <a:xfrm>
            <a:off x="9187815" y="127000"/>
            <a:ext cx="2888615" cy="43624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02 (16:9)">
    <p:bg>
      <p:bgPr>
        <a:solidFill>
          <a:schemeClr val="bg1">
            <a:alpha val="47000"/>
          </a:schemeClr>
        </a:solidFill>
        <a:effectLst/>
      </p:bgPr>
    </p:bg>
    <p:spTree>
      <p:nvGrpSpPr>
        <p:cNvPr id="1" name=""/>
        <p:cNvGrpSpPr/>
        <p:nvPr/>
      </p:nvGrpSpPr>
      <p:grpSpPr>
        <a:xfrm>
          <a:off x="0" y="0"/>
          <a:ext cx="0" cy="0"/>
          <a:chOff x="0" y="0"/>
          <a:chExt cx="0" cy="0"/>
        </a:xfrm>
      </p:grpSpPr>
      <p:pic>
        <p:nvPicPr>
          <p:cNvPr id="2" name="图片 4"/>
          <p:cNvPicPr>
            <a:picLocks noChangeAspect="1"/>
          </p:cNvPicPr>
          <p:nvPr userDrawn="1"/>
        </p:nvPicPr>
        <p:blipFill rotWithShape="1">
          <a:blip r:embed="rId2"/>
          <a:srcRect b="14896"/>
          <a:stretch>
            <a:fillRect/>
          </a:stretch>
        </p:blipFill>
        <p:spPr>
          <a:xfrm>
            <a:off x="0" y="-18651"/>
            <a:ext cx="12195132" cy="6876651"/>
          </a:xfrm>
          <a:prstGeom prst="rect">
            <a:avLst/>
          </a:prstGeom>
        </p:spPr>
      </p:pic>
      <p:sp>
        <p:nvSpPr>
          <p:cNvPr id="3" name="矩形 3"/>
          <p:cNvSpPr/>
          <p:nvPr userDrawn="1"/>
        </p:nvSpPr>
        <p:spPr>
          <a:xfrm>
            <a:off x="1" y="0"/>
            <a:ext cx="12192000" cy="6858000"/>
          </a:xfrm>
          <a:prstGeom prst="rect">
            <a:avLst/>
          </a:prstGeom>
          <a:solidFill>
            <a:srgbClr val="2F4EF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Rectangle"/>
          <p:cNvSpPr/>
          <p:nvPr userDrawn="1"/>
        </p:nvSpPr>
        <p:spPr>
          <a:xfrm>
            <a:off x="5845002" y="3540978"/>
            <a:ext cx="501996" cy="111083"/>
          </a:xfrm>
          <a:prstGeom prst="rect">
            <a:avLst/>
          </a:prstGeom>
          <a:solidFill>
            <a:srgbClr val="F3F4F6"/>
          </a:solid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p>
        </p:txBody>
      </p:sp>
      <p:sp>
        <p:nvSpPr>
          <p:cNvPr id="11" name="Title 10"/>
          <p:cNvSpPr>
            <a:spLocks noGrp="1"/>
          </p:cNvSpPr>
          <p:nvPr>
            <p:ph type="title" hasCustomPrompt="1"/>
          </p:nvPr>
        </p:nvSpPr>
        <p:spPr>
          <a:xfrm>
            <a:off x="838200" y="2340505"/>
            <a:ext cx="10515600" cy="1325563"/>
          </a:xfrm>
          <a:prstGeom prst="rect">
            <a:avLst/>
          </a:prstGeom>
        </p:spPr>
        <p:txBody>
          <a:bodyPr anchor="ctr"/>
          <a:lstStyle>
            <a:lvl1pPr algn="ctr">
              <a:lnSpc>
                <a:spcPct val="100000"/>
              </a:lnSpc>
              <a:defRPr b="1">
                <a:solidFill>
                  <a:schemeClr val="bg1"/>
                </a:solidFill>
                <a:latin typeface="PingFang SC Regular" panose="020B0400000000000000" pitchFamily="34" charset="-122"/>
                <a:ea typeface="PingFang SC Regular" panose="020B0400000000000000" pitchFamily="34" charset="-122"/>
              </a:defRPr>
            </a:lvl1pPr>
          </a:lstStyle>
          <a:p>
            <a:r>
              <a:rPr lang="en-US" dirty="0"/>
              <a:t>Title</a:t>
            </a:r>
            <a:endParaRPr lang="en-US" dirty="0"/>
          </a:p>
        </p:txBody>
      </p:sp>
      <p:sp>
        <p:nvSpPr>
          <p:cNvPr id="12" name="Text Placeholder 11"/>
          <p:cNvSpPr>
            <a:spLocks noGrp="1"/>
          </p:cNvSpPr>
          <p:nvPr>
            <p:ph type="body" sz="quarter" idx="10" hasCustomPrompt="1"/>
          </p:nvPr>
        </p:nvSpPr>
        <p:spPr>
          <a:xfrm>
            <a:off x="4923632" y="6124559"/>
            <a:ext cx="2344737" cy="359907"/>
          </a:xfrm>
          <a:prstGeom prst="rect">
            <a:avLst/>
          </a:prstGeom>
        </p:spPr>
        <p:txBody>
          <a:bodyPr/>
          <a:lstStyle>
            <a:lvl1pPr marL="0" indent="0" algn="ctr">
              <a:buNone/>
              <a:defRPr sz="1800">
                <a:solidFill>
                  <a:schemeClr val="bg1"/>
                </a:solidFill>
                <a:latin typeface="DIN Medium" pitchFamily="2" charset="77"/>
              </a:defRPr>
            </a:lvl1pPr>
            <a:lvl2pPr marL="457200" indent="0">
              <a:buNone/>
              <a:defRPr sz="1800">
                <a:solidFill>
                  <a:schemeClr val="bg1"/>
                </a:solidFill>
                <a:latin typeface="DIN Medium" pitchFamily="2" charset="77"/>
              </a:defRPr>
            </a:lvl2pPr>
            <a:lvl3pPr marL="914400" indent="0">
              <a:buNone/>
              <a:defRPr sz="1800">
                <a:solidFill>
                  <a:schemeClr val="bg1"/>
                </a:solidFill>
                <a:latin typeface="DIN Medium" pitchFamily="2" charset="77"/>
              </a:defRPr>
            </a:lvl3pPr>
            <a:lvl4pPr marL="1371600" indent="0">
              <a:buNone/>
              <a:defRPr sz="1800">
                <a:solidFill>
                  <a:schemeClr val="bg1"/>
                </a:solidFill>
                <a:latin typeface="DIN Medium" pitchFamily="2" charset="77"/>
              </a:defRPr>
            </a:lvl4pPr>
            <a:lvl5pPr marL="1828800" indent="0">
              <a:buNone/>
              <a:defRPr sz="1800">
                <a:solidFill>
                  <a:schemeClr val="bg1"/>
                </a:solidFill>
                <a:latin typeface="DIN Medium" pitchFamily="2" charset="77"/>
              </a:defRPr>
            </a:lvl5pPr>
          </a:lstStyle>
          <a:p>
            <a:pPr lvl="0"/>
            <a:r>
              <a:rPr lang="en-US" dirty="0"/>
              <a:t>20XX.X.X</a:t>
            </a:r>
            <a:endParaRPr lang="en-US" dirty="0"/>
          </a:p>
        </p:txBody>
      </p:sp>
      <p:sp>
        <p:nvSpPr>
          <p:cNvPr id="13" name="Text Placeholder 11"/>
          <p:cNvSpPr>
            <a:spLocks noGrp="1"/>
          </p:cNvSpPr>
          <p:nvPr>
            <p:ph type="body" sz="quarter" idx="11" hasCustomPrompt="1"/>
          </p:nvPr>
        </p:nvSpPr>
        <p:spPr>
          <a:xfrm>
            <a:off x="838200" y="3778617"/>
            <a:ext cx="10515600" cy="359907"/>
          </a:xfrm>
          <a:prstGeom prst="rect">
            <a:avLst/>
          </a:prstGeom>
        </p:spPr>
        <p:txBody>
          <a:bodyPr/>
          <a:lstStyle>
            <a:lvl1pPr marL="0" indent="0" algn="ctr">
              <a:buNone/>
              <a:defRPr sz="2000" b="1" i="0">
                <a:solidFill>
                  <a:schemeClr val="bg1"/>
                </a:solidFill>
                <a:latin typeface="PingFang SC Semibold" panose="020B0400000000000000" pitchFamily="34" charset="-122"/>
                <a:ea typeface="PingFang SC Semibold" panose="020B0400000000000000" pitchFamily="34" charset="-122"/>
              </a:defRPr>
            </a:lvl1pPr>
            <a:lvl2pPr marL="457200" indent="0">
              <a:buNone/>
              <a:defRPr sz="1800">
                <a:solidFill>
                  <a:schemeClr val="bg1"/>
                </a:solidFill>
                <a:latin typeface="DIN Medium" pitchFamily="2" charset="77"/>
              </a:defRPr>
            </a:lvl2pPr>
            <a:lvl3pPr marL="914400" indent="0">
              <a:buNone/>
              <a:defRPr sz="1800">
                <a:solidFill>
                  <a:schemeClr val="bg1"/>
                </a:solidFill>
                <a:latin typeface="DIN Medium" pitchFamily="2" charset="77"/>
              </a:defRPr>
            </a:lvl3pPr>
            <a:lvl4pPr marL="1371600" indent="0">
              <a:buNone/>
              <a:defRPr sz="1800">
                <a:solidFill>
                  <a:schemeClr val="bg1"/>
                </a:solidFill>
                <a:latin typeface="DIN Medium" pitchFamily="2" charset="77"/>
              </a:defRPr>
            </a:lvl4pPr>
            <a:lvl5pPr marL="1828800" indent="0">
              <a:buNone/>
              <a:defRPr sz="1800">
                <a:solidFill>
                  <a:schemeClr val="bg1"/>
                </a:solidFill>
                <a:latin typeface="DIN Medium" pitchFamily="2" charset="77"/>
              </a:defRPr>
            </a:lvl5pPr>
          </a:lstStyle>
          <a:p>
            <a:pPr lvl="0"/>
            <a:r>
              <a:rPr lang="en-US" dirty="0"/>
              <a:t>Subtitle</a:t>
            </a:r>
            <a:endParaRPr lang="en-US" dirty="0"/>
          </a:p>
        </p:txBody>
      </p:sp>
      <p:pic>
        <p:nvPicPr>
          <p:cNvPr id="7" name="图片 6" descr="header_ict"/>
          <p:cNvPicPr>
            <a:picLocks noChangeAspect="1"/>
          </p:cNvPicPr>
          <p:nvPr userDrawn="1"/>
        </p:nvPicPr>
        <p:blipFill>
          <a:blip r:embed="rId3"/>
          <a:stretch>
            <a:fillRect/>
          </a:stretch>
        </p:blipFill>
        <p:spPr>
          <a:xfrm>
            <a:off x="6948948" y="314921"/>
            <a:ext cx="4924425" cy="744220"/>
          </a:xfrm>
          <a:prstGeom prst="rect">
            <a:avLst/>
          </a:prstGeom>
        </p:spPr>
      </p:pic>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cxnSp>
        <p:nvCxnSpPr>
          <p:cNvPr id="10" name="Straight Connector 9"/>
          <p:cNvCxnSpPr/>
          <p:nvPr userDrawn="1"/>
        </p:nvCxnSpPr>
        <p:spPr>
          <a:xfrm>
            <a:off x="849313" y="1329690"/>
            <a:ext cx="336550" cy="0"/>
          </a:xfrm>
          <a:prstGeom prst="line">
            <a:avLst/>
          </a:prstGeom>
          <a:ln w="57150">
            <a:solidFill>
              <a:srgbClr val="2E4DFE"/>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1" hasCustomPrompt="1"/>
          </p:nvPr>
        </p:nvSpPr>
        <p:spPr>
          <a:xfrm>
            <a:off x="744537" y="411833"/>
            <a:ext cx="10515600" cy="519112"/>
          </a:xfrm>
          <a:prstGeom prst="rect">
            <a:avLst/>
          </a:prstGeom>
        </p:spPr>
        <p:txBody>
          <a:bodyPr/>
          <a:lstStyle>
            <a:lvl1pPr marL="0" indent="0">
              <a:buFont typeface="Arial" panose="020B0604020202090204" pitchFamily="34" charset="0"/>
              <a:buNone/>
              <a:defRPr lang="en-US" sz="3200" b="1" kern="1200" dirty="0" smtClean="0">
                <a:solidFill>
                  <a:schemeClr val="tx1"/>
                </a:solidFill>
                <a:latin typeface="PingFang SC Semibold" panose="020B0400000000000000" pitchFamily="34" charset="-122"/>
                <a:ea typeface="PingFang SC Semibold" panose="020B0400000000000000" pitchFamily="34" charset="-122"/>
                <a:cs typeface="+mn-cs"/>
              </a:defRPr>
            </a:lvl1pPr>
          </a:lstStyle>
          <a:p>
            <a:pPr lvl="0" fontAlgn="auto"/>
            <a:r>
              <a:rPr lang="zh-CN" altLang="en-US" strike="noStrike" noProof="1"/>
              <a:t>题目</a:t>
            </a:r>
            <a:endParaRPr lang="en-US" strike="noStrike" noProof="1"/>
          </a:p>
        </p:txBody>
      </p:sp>
      <p:sp>
        <p:nvSpPr>
          <p:cNvPr id="8" name="Text Placeholder 6"/>
          <p:cNvSpPr>
            <a:spLocks noGrp="1"/>
          </p:cNvSpPr>
          <p:nvPr>
            <p:ph type="body" sz="quarter" idx="12" hasCustomPrompt="1"/>
          </p:nvPr>
        </p:nvSpPr>
        <p:spPr>
          <a:xfrm>
            <a:off x="744537" y="904657"/>
            <a:ext cx="10515600" cy="51911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800" b="1" kern="1200" dirty="0">
                <a:solidFill>
                  <a:srgbClr val="2E4DFE"/>
                </a:solidFill>
                <a:latin typeface="DIN Medium" pitchFamily="2" charset="77"/>
                <a:ea typeface="PingFang SC Semibold" panose="020B0400000000000000" pitchFamily="34" charset="-122"/>
                <a:cs typeface="+mn-cs"/>
              </a:defRPr>
            </a:lvl1pPr>
          </a:lstStyle>
          <a:p>
            <a:pPr lvl="0" fontAlgn="auto"/>
            <a:r>
              <a:rPr lang="en-US" altLang="zh-CN" strike="noStrike" noProof="1"/>
              <a:t>Title</a:t>
            </a:r>
            <a:endParaRPr lang="en-US" strike="noStrike" noProof="1"/>
          </a:p>
        </p:txBody>
      </p:sp>
      <p:sp>
        <p:nvSpPr>
          <p:cNvPr id="9" name="Text Placeholder 6"/>
          <p:cNvSpPr>
            <a:spLocks noGrp="1"/>
          </p:cNvSpPr>
          <p:nvPr>
            <p:ph type="body" sz="quarter" idx="13" hasCustomPrompt="1"/>
          </p:nvPr>
        </p:nvSpPr>
        <p:spPr>
          <a:xfrm>
            <a:off x="744537" y="5977933"/>
            <a:ext cx="10515600" cy="277723"/>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stStyle>
          <a:p>
            <a:pPr lvl="0" fontAlgn="auto"/>
            <a:r>
              <a:rPr lang="zh-CN" altLang="en-US" strike="noStrike" noProof="1"/>
              <a:t>注：</a:t>
            </a:r>
            <a:endParaRPr lang="en-US" strike="noStrike" noProof="1"/>
          </a:p>
        </p:txBody>
      </p:sp>
      <p:sp>
        <p:nvSpPr>
          <p:cNvPr id="12" name="Text Placeholder 6"/>
          <p:cNvSpPr>
            <a:spLocks noGrp="1"/>
          </p:cNvSpPr>
          <p:nvPr>
            <p:ph type="body" sz="quarter" idx="16"/>
          </p:nvPr>
        </p:nvSpPr>
        <p:spPr>
          <a:xfrm>
            <a:off x="744220" y="1693545"/>
            <a:ext cx="10515600" cy="4014470"/>
          </a:xfrm>
          <a:prstGeom prst="rect">
            <a:avLst/>
          </a:prstGeom>
        </p:spPr>
        <p:txBody>
          <a:bodyPr anchor="t"/>
          <a:lstStyle>
            <a:lvl1pPr marL="285750" indent="-285750" algn="l" defTabSz="787400" rtl="0" eaLnBrk="1" latinLnBrk="0" hangingPunct="1">
              <a:lnSpc>
                <a:spcPct val="150000"/>
              </a:lnSpc>
              <a:spcAft>
                <a:spcPts val="1200"/>
              </a:spcAft>
              <a:buClr>
                <a:srgbClr val="0A2AD6"/>
              </a:buClr>
              <a:buSzPct val="100000"/>
              <a:buFont typeface="Arial" panose="020B0604020202090204" pitchFamily="34" charset="0"/>
              <a:buChar char="•"/>
              <a:defRPr lang="en-US" sz="1800" kern="1200" dirty="0">
                <a:solidFill>
                  <a:schemeClr val="tx1"/>
                </a:solidFill>
                <a:latin typeface="PingFang SC Regular" panose="020B0400000000000000" pitchFamily="34" charset="-122"/>
                <a:ea typeface="PingFang SC Regular" panose="020B0400000000000000" pitchFamily="34" charset="-122"/>
                <a:cs typeface="+mn-cs"/>
              </a:defRPr>
            </a:lvl1pPr>
          </a:lstStyle>
          <a:p>
            <a:pPr lvl="0" fontAlgn="auto"/>
            <a:endParaRPr lang="en-US" strike="noStrike" noProof="1"/>
          </a:p>
        </p:txBody>
      </p:sp>
      <p:sp>
        <p:nvSpPr>
          <p:cNvPr id="3" name="Slide Number Placeholder 2"/>
          <p:cNvSpPr>
            <a:spLocks noGrp="1"/>
          </p:cNvSpPr>
          <p:nvPr>
            <p:ph type="sldNum" sz="quarter" idx="10"/>
          </p:nvPr>
        </p:nvSpPr>
        <p:spPr>
          <a:xfrm>
            <a:off x="8610600" y="6356350"/>
            <a:ext cx="2743200" cy="365125"/>
          </a:xfrm>
          <a:prstGeom prst="rect">
            <a:avLst/>
          </a:prstGeom>
        </p:spPr>
        <p:txBody>
          <a:bodyPr vert="horz" lIns="91440" tIns="45720" rIns="91440" bIns="45720" rtlCol="0" anchor="ctr"/>
          <a:lstStyle/>
          <a:p>
            <a:pPr fontAlgn="auto"/>
            <a:fld id="{86CB4B4D-7CA3-9044-876B-883B54F8677D}" type="slidenum">
              <a:rPr lang="en-US" altLang="zh-CN" strike="noStrike" noProof="1" smtClean="0">
                <a:solidFill>
                  <a:prstClr val="black">
                    <a:tint val="75000"/>
                  </a:prstClr>
                </a:solidFill>
                <a:latin typeface="+mn-lt"/>
                <a:ea typeface="+mn-ea"/>
                <a:cs typeface="+mn-cs"/>
              </a:rPr>
            </a:fld>
            <a:endParaRPr lang="en-US" strike="noStrike" noProof="1">
              <a:solidFill>
                <a:prstClr val="black">
                  <a:tint val="75000"/>
                </a:prstClr>
              </a:solidFill>
            </a:endParaRPr>
          </a:p>
        </p:txBody>
      </p:sp>
      <p:sp>
        <p:nvSpPr>
          <p:cNvPr id="2" name="日期占位符 1"/>
          <p:cNvSpPr>
            <a:spLocks noGrp="1"/>
          </p:cNvSpPr>
          <p:nvPr>
            <p:ph type="dt" sz="half" idx="17"/>
          </p:nvPr>
        </p:nvSpPr>
        <p:spPr>
          <a:xfrm>
            <a:off x="838200" y="6356350"/>
            <a:ext cx="2743200" cy="365125"/>
          </a:xfrm>
          <a:prstGeom prst="rect">
            <a:avLst/>
          </a:prstGeom>
        </p:spPr>
        <p:txBody>
          <a:bodyPr vert="horz" lIns="91440" tIns="45720" rIns="91440" bIns="45720" rtlCol="0" anchor="ctr"/>
          <a:lstStyle/>
          <a:p>
            <a:pPr fontAlgn="auto"/>
            <a:fld id="{F469F927-5A28-4F50-904D-955CA9BFA250}" type="datetimeFigureOut">
              <a:rPr lang="zh-CN" altLang="en-US" strike="noStrike" noProof="1" smtClean="0">
                <a:solidFill>
                  <a:prstClr val="black">
                    <a:tint val="75000"/>
                  </a:prstClr>
                </a:solidFill>
                <a:latin typeface="+mn-lt"/>
                <a:ea typeface="+mn-ea"/>
                <a:cs typeface="+mn-cs"/>
              </a:rPr>
            </a:fld>
            <a:endParaRPr lang="zh-CN" altLang="en-US" strike="noStrike" noProof="1">
              <a:solidFill>
                <a:prstClr val="black">
                  <a:tint val="75000"/>
                </a:prstClr>
              </a:solidFill>
            </a:endParaRPr>
          </a:p>
        </p:txBody>
      </p:sp>
      <p:sp>
        <p:nvSpPr>
          <p:cNvPr id="4" name="页脚占位符 3"/>
          <p:cNvSpPr>
            <a:spLocks noGrp="1"/>
          </p:cNvSpPr>
          <p:nvPr>
            <p:ph type="ftr" sz="quarter" idx="18"/>
          </p:nvPr>
        </p:nvSpPr>
        <p:spPr>
          <a:xfrm>
            <a:off x="4038600" y="6356350"/>
            <a:ext cx="4114800" cy="365125"/>
          </a:xfrm>
          <a:prstGeom prst="rect">
            <a:avLst/>
          </a:prstGeom>
        </p:spPr>
        <p:txBody>
          <a:bodyPr vert="horz" lIns="91440" tIns="45720" rIns="91440" bIns="45720" rtlCol="0" anchor="ctr"/>
          <a:lstStyle/>
          <a:p>
            <a:pPr fontAlgn="auto"/>
            <a:endParaRPr lang="zh-CN" altLang="en-US" strike="noStrike" noProof="1">
              <a:solidFill>
                <a:prstClr val="black">
                  <a:tint val="75000"/>
                </a:prstClr>
              </a:solidFill>
            </a:endParaRPr>
          </a:p>
        </p:txBody>
      </p:sp>
      <p:pic>
        <p:nvPicPr>
          <p:cNvPr id="5" name="图片 4" descr="header_ict"/>
          <p:cNvPicPr>
            <a:picLocks noChangeAspect="1"/>
          </p:cNvPicPr>
          <p:nvPr userDrawn="1"/>
        </p:nvPicPr>
        <p:blipFill>
          <a:blip r:embed="rId2"/>
          <a:stretch>
            <a:fillRect/>
          </a:stretch>
        </p:blipFill>
        <p:spPr>
          <a:xfrm>
            <a:off x="9187815" y="127000"/>
            <a:ext cx="2888615" cy="436245"/>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86CB4B4D-7CA3-9044-876B-883B54F8677D}" type="slidenum">
              <a:rPr lang="en-US" altLang="zh-CN" smtClean="0"/>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Header 02 (16:9)">
    <p:spTree>
      <p:nvGrpSpPr>
        <p:cNvPr id="1" name=""/>
        <p:cNvGrpSpPr/>
        <p:nvPr/>
      </p:nvGrpSpPr>
      <p:grpSpPr>
        <a:xfrm>
          <a:off x="0" y="0"/>
          <a:ext cx="0" cy="0"/>
          <a:chOff x="0" y="0"/>
          <a:chExt cx="0" cy="0"/>
        </a:xfrm>
      </p:grpSpPr>
      <p:sp>
        <p:nvSpPr>
          <p:cNvPr id="20" name="Rectangle 19"/>
          <p:cNvSpPr/>
          <p:nvPr userDrawn="1"/>
        </p:nvSpPr>
        <p:spPr>
          <a:xfrm>
            <a:off x="3783" y="-1"/>
            <a:ext cx="3134270" cy="6858000"/>
          </a:xfrm>
          <a:prstGeom prst="rect">
            <a:avLst/>
          </a:prstGeom>
          <a:solidFill>
            <a:srgbClr val="2E4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fld>
            <a:endParaRPr dirty="0"/>
          </a:p>
        </p:txBody>
      </p:sp>
      <p:pic>
        <p:nvPicPr>
          <p:cNvPr id="3" name="图片 3"/>
          <p:cNvPicPr>
            <a:picLocks noChangeAspect="1"/>
          </p:cNvPicPr>
          <p:nvPr userDrawn="1"/>
        </p:nvPicPr>
        <p:blipFill rotWithShape="1">
          <a:blip r:embed="rId2">
            <a:alphaModFix amt="30000"/>
          </a:blip>
          <a:srcRect l="15831" r="53624"/>
          <a:stretch>
            <a:fillRect/>
          </a:stretch>
        </p:blipFill>
        <p:spPr>
          <a:xfrm>
            <a:off x="0" y="0"/>
            <a:ext cx="3138053" cy="6858000"/>
          </a:xfrm>
          <a:prstGeom prst="rect">
            <a:avLst/>
          </a:prstGeom>
        </p:spPr>
      </p:pic>
      <p:sp>
        <p:nvSpPr>
          <p:cNvPr id="4" name="Consulting"/>
          <p:cNvSpPr txBox="1"/>
          <p:nvPr userDrawn="1"/>
        </p:nvSpPr>
        <p:spPr>
          <a:xfrm>
            <a:off x="598234" y="3373537"/>
            <a:ext cx="1551707" cy="479875"/>
          </a:xfrm>
          <a:prstGeom prst="rect">
            <a:avLst/>
          </a:prstGeom>
          <a:ln w="12700">
            <a:miter lim="400000"/>
          </a:ln>
        </p:spPr>
        <p:txBody>
          <a:bodyPr wrap="none" lIns="0" tIns="0" rIns="0" bIns="0">
            <a:spAutoFit/>
          </a:bodyPr>
          <a:lstStyle>
            <a:lvl1pPr algn="l">
              <a:lnSpc>
                <a:spcPct val="150000"/>
              </a:lnSpc>
              <a:defRPr sz="2000" b="0">
                <a:solidFill>
                  <a:srgbClr val="1C1F25"/>
                </a:solidFill>
                <a:latin typeface="Roboto Bold"/>
                <a:ea typeface="Roboto Bold"/>
                <a:cs typeface="Roboto Bold"/>
                <a:sym typeface="Roboto Bold"/>
              </a:defRPr>
            </a:lvl1pPr>
          </a:lstStyle>
          <a:p>
            <a:r>
              <a:rPr lang="en-GB" sz="2400" dirty="0">
                <a:solidFill>
                  <a:schemeClr val="bg1"/>
                </a:solidFill>
                <a:latin typeface="DIN" pitchFamily="2" charset="0"/>
              </a:rPr>
              <a:t>CONTENTS</a:t>
            </a:r>
            <a:endParaRPr lang="en-GB" sz="2400" dirty="0">
              <a:solidFill>
                <a:schemeClr val="bg1"/>
              </a:solidFill>
              <a:latin typeface="DIN" pitchFamily="2" charset="0"/>
            </a:endParaRPr>
          </a:p>
        </p:txBody>
      </p:sp>
      <p:sp>
        <p:nvSpPr>
          <p:cNvPr id="7" name="01"/>
          <p:cNvSpPr/>
          <p:nvPr userDrawn="1"/>
        </p:nvSpPr>
        <p:spPr>
          <a:xfrm>
            <a:off x="5456686" y="1129628"/>
            <a:ext cx="712106" cy="712106"/>
          </a:xfrm>
          <a:prstGeom prst="ellipse">
            <a:avLst/>
          </a:prstGeom>
          <a:solidFill>
            <a:srgbClr val="2E4DFE"/>
          </a:solidFill>
          <a:ln w="12700">
            <a:miter lim="400000"/>
          </a:ln>
        </p:spPr>
        <p:txBody>
          <a:bodyPr lIns="0" tIns="0" rIns="0" bIns="0" anchor="ctr"/>
          <a:lstStyle>
            <a:lvl1pPr>
              <a:defRPr sz="2500" b="0">
                <a:solidFill>
                  <a:srgbClr val="F7F9FF"/>
                </a:solidFill>
                <a:latin typeface="Roboto Bold"/>
                <a:ea typeface="Roboto Bold"/>
                <a:cs typeface="Roboto Bold"/>
                <a:sym typeface="Roboto Bold"/>
              </a:defRPr>
            </a:lvl1pPr>
          </a:lstStyle>
          <a:p>
            <a:pPr algn="ctr"/>
            <a:r>
              <a:rPr sz="2400" dirty="0">
                <a:latin typeface="DIN" pitchFamily="2" charset="0"/>
              </a:rPr>
              <a:t>1</a:t>
            </a:r>
            <a:endParaRPr sz="2400" dirty="0">
              <a:latin typeface="DIN" pitchFamily="2" charset="0"/>
            </a:endParaRPr>
          </a:p>
        </p:txBody>
      </p:sp>
      <p:pic>
        <p:nvPicPr>
          <p:cNvPr id="8" name="图形 35"/>
          <p:cNvPicPr>
            <a:picLocks noChangeAspect="1"/>
          </p:cNvPicPr>
          <p:nvPr userDrawn="1"/>
        </p:nvPicPr>
        <p:blipFill rotWithShape="1">
          <a:blip r:embed="rId3">
            <a:extLst>
              <a:ext uri="{96DAC541-7B7A-43D3-8B79-37D633B846F1}">
                <asvg:svgBlip xmlns:asvg="http://schemas.microsoft.com/office/drawing/2016/SVG/main" r:embed="rId4"/>
              </a:ext>
            </a:extLst>
          </a:blip>
          <a:srcRect t="75587" r="65834"/>
          <a:stretch>
            <a:fillRect/>
          </a:stretch>
        </p:blipFill>
        <p:spPr>
          <a:xfrm>
            <a:off x="10588015" y="-1"/>
            <a:ext cx="1603985" cy="1146111"/>
          </a:xfrm>
          <a:prstGeom prst="rect">
            <a:avLst/>
          </a:prstGeom>
        </p:spPr>
      </p:pic>
      <p:sp>
        <p:nvSpPr>
          <p:cNvPr id="10" name="01"/>
          <p:cNvSpPr/>
          <p:nvPr userDrawn="1"/>
        </p:nvSpPr>
        <p:spPr>
          <a:xfrm>
            <a:off x="5456686" y="2563767"/>
            <a:ext cx="712106" cy="712106"/>
          </a:xfrm>
          <a:prstGeom prst="ellipse">
            <a:avLst/>
          </a:prstGeom>
          <a:solidFill>
            <a:srgbClr val="2E4DFE"/>
          </a:solidFill>
          <a:ln w="12700">
            <a:miter lim="400000"/>
          </a:ln>
        </p:spPr>
        <p:txBody>
          <a:bodyPr lIns="0" tIns="0" rIns="0" bIns="0" anchor="ctr"/>
          <a:lstStyle>
            <a:lvl1pPr>
              <a:defRPr sz="2500" b="0">
                <a:solidFill>
                  <a:srgbClr val="F7F9FF"/>
                </a:solidFill>
                <a:latin typeface="Roboto Bold"/>
                <a:ea typeface="Roboto Bold"/>
                <a:cs typeface="Roboto Bold"/>
                <a:sym typeface="Roboto Bold"/>
              </a:defRPr>
            </a:lvl1pPr>
          </a:lstStyle>
          <a:p>
            <a:pPr algn="ctr"/>
            <a:r>
              <a:rPr lang="en-US" altLang="zh-CN" sz="2400" dirty="0">
                <a:latin typeface="DIN" pitchFamily="2" charset="0"/>
              </a:rPr>
              <a:t>2</a:t>
            </a:r>
            <a:endParaRPr sz="2400" dirty="0">
              <a:latin typeface="DIN" pitchFamily="2" charset="0"/>
            </a:endParaRPr>
          </a:p>
        </p:txBody>
      </p:sp>
      <p:sp>
        <p:nvSpPr>
          <p:cNvPr id="12" name="01"/>
          <p:cNvSpPr/>
          <p:nvPr userDrawn="1"/>
        </p:nvSpPr>
        <p:spPr>
          <a:xfrm>
            <a:off x="5456686" y="3997906"/>
            <a:ext cx="712106" cy="712106"/>
          </a:xfrm>
          <a:prstGeom prst="ellipse">
            <a:avLst/>
          </a:prstGeom>
          <a:solidFill>
            <a:srgbClr val="2E4DFE"/>
          </a:solidFill>
          <a:ln w="12700">
            <a:miter lim="400000"/>
          </a:ln>
        </p:spPr>
        <p:txBody>
          <a:bodyPr lIns="0" tIns="0" rIns="0" bIns="0" anchor="ctr"/>
          <a:lstStyle>
            <a:lvl1pPr>
              <a:defRPr sz="2500" b="0">
                <a:solidFill>
                  <a:srgbClr val="F7F9FF"/>
                </a:solidFill>
                <a:latin typeface="Roboto Bold"/>
                <a:ea typeface="Roboto Bold"/>
                <a:cs typeface="Roboto Bold"/>
                <a:sym typeface="Roboto Bold"/>
              </a:defRPr>
            </a:lvl1pPr>
          </a:lstStyle>
          <a:p>
            <a:pPr algn="ctr"/>
            <a:r>
              <a:rPr lang="en-US" altLang="zh-CN" sz="2400" dirty="0">
                <a:latin typeface="DIN" pitchFamily="2" charset="0"/>
              </a:rPr>
              <a:t>3</a:t>
            </a:r>
            <a:endParaRPr sz="2400" dirty="0">
              <a:latin typeface="DIN" pitchFamily="2" charset="0"/>
            </a:endParaRPr>
          </a:p>
        </p:txBody>
      </p:sp>
      <p:sp>
        <p:nvSpPr>
          <p:cNvPr id="14" name="01"/>
          <p:cNvSpPr/>
          <p:nvPr userDrawn="1"/>
        </p:nvSpPr>
        <p:spPr>
          <a:xfrm>
            <a:off x="5456686" y="5432045"/>
            <a:ext cx="712106" cy="712106"/>
          </a:xfrm>
          <a:prstGeom prst="ellipse">
            <a:avLst/>
          </a:prstGeom>
          <a:solidFill>
            <a:srgbClr val="2E4DFE"/>
          </a:solidFill>
          <a:ln w="12700">
            <a:miter lim="400000"/>
          </a:ln>
        </p:spPr>
        <p:txBody>
          <a:bodyPr lIns="0" tIns="0" rIns="0" bIns="0" anchor="ctr"/>
          <a:lstStyle>
            <a:lvl1pPr>
              <a:defRPr sz="2500" b="0">
                <a:solidFill>
                  <a:srgbClr val="F7F9FF"/>
                </a:solidFill>
                <a:latin typeface="Roboto Bold"/>
                <a:ea typeface="Roboto Bold"/>
                <a:cs typeface="Roboto Bold"/>
                <a:sym typeface="Roboto Bold"/>
              </a:defRPr>
            </a:lvl1pPr>
          </a:lstStyle>
          <a:p>
            <a:pPr algn="ctr"/>
            <a:r>
              <a:rPr lang="en-US" altLang="zh-CN" sz="2400" dirty="0">
                <a:latin typeface="DIN" pitchFamily="2" charset="0"/>
              </a:rPr>
              <a:t>4</a:t>
            </a:r>
            <a:endParaRPr sz="2400" dirty="0">
              <a:latin typeface="DIN" pitchFamily="2" charset="0"/>
            </a:endParaRPr>
          </a:p>
        </p:txBody>
      </p:sp>
      <p:sp>
        <p:nvSpPr>
          <p:cNvPr id="15" name="TextBox 14"/>
          <p:cNvSpPr txBox="1"/>
          <p:nvPr userDrawn="1"/>
        </p:nvSpPr>
        <p:spPr>
          <a:xfrm>
            <a:off x="472022" y="2654295"/>
            <a:ext cx="1210588" cy="707886"/>
          </a:xfrm>
          <a:prstGeom prst="rect">
            <a:avLst/>
          </a:prstGeom>
          <a:noFill/>
        </p:spPr>
        <p:txBody>
          <a:bodyPr wrap="none" rtlCol="0">
            <a:spAutoFit/>
          </a:bodyPr>
          <a:lstStyle/>
          <a:p>
            <a:r>
              <a:rPr lang="zh-CN" altLang="en-US" sz="4000" b="1" dirty="0">
                <a:solidFill>
                  <a:schemeClr val="bg1"/>
                </a:solidFill>
                <a:latin typeface="PingFang SC Regular" panose="020B0400000000000000" pitchFamily="34" charset="-122"/>
                <a:ea typeface="PingFang SC Regular" panose="020B0400000000000000" pitchFamily="34" charset="-122"/>
              </a:rPr>
              <a:t>目录</a:t>
            </a:r>
            <a:endParaRPr lang="en-US" sz="4000" b="1" dirty="0">
              <a:solidFill>
                <a:schemeClr val="bg1"/>
              </a:solidFill>
              <a:latin typeface="PingFang SC Regular" panose="020B0400000000000000" pitchFamily="34" charset="-122"/>
              <a:ea typeface="PingFang SC Regular" panose="020B0400000000000000" pitchFamily="34" charset="-122"/>
            </a:endParaRPr>
          </a:p>
        </p:txBody>
      </p:sp>
      <p:cxnSp>
        <p:nvCxnSpPr>
          <p:cNvPr id="16" name="Straight Connector 15"/>
          <p:cNvCxnSpPr/>
          <p:nvPr userDrawn="1"/>
        </p:nvCxnSpPr>
        <p:spPr>
          <a:xfrm>
            <a:off x="6387828" y="1783369"/>
            <a:ext cx="360000" cy="0"/>
          </a:xfrm>
          <a:prstGeom prst="line">
            <a:avLst/>
          </a:prstGeom>
          <a:ln w="57150">
            <a:solidFill>
              <a:srgbClr val="2E4DFE"/>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6387828" y="3193746"/>
            <a:ext cx="360000" cy="0"/>
          </a:xfrm>
          <a:prstGeom prst="line">
            <a:avLst/>
          </a:prstGeom>
          <a:ln w="57150">
            <a:solidFill>
              <a:srgbClr val="2E4DFE"/>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6387828" y="4604123"/>
            <a:ext cx="360000" cy="0"/>
          </a:xfrm>
          <a:prstGeom prst="line">
            <a:avLst/>
          </a:prstGeom>
          <a:ln w="57150">
            <a:solidFill>
              <a:srgbClr val="2E4DFE"/>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6387828" y="6014500"/>
            <a:ext cx="360000" cy="0"/>
          </a:xfrm>
          <a:prstGeom prst="line">
            <a:avLst/>
          </a:prstGeom>
          <a:ln w="57150">
            <a:solidFill>
              <a:srgbClr val="2E4DFE"/>
            </a:solidFill>
          </a:ln>
        </p:spPr>
        <p:style>
          <a:lnRef idx="1">
            <a:schemeClr val="accent1"/>
          </a:lnRef>
          <a:fillRef idx="0">
            <a:schemeClr val="accent1"/>
          </a:fillRef>
          <a:effectRef idx="0">
            <a:schemeClr val="accent1"/>
          </a:effectRef>
          <a:fontRef idx="minor">
            <a:schemeClr val="tx1"/>
          </a:fontRef>
        </p:style>
      </p:cxnSp>
      <p:sp>
        <p:nvSpPr>
          <p:cNvPr id="23" name="Content Placeholder 22"/>
          <p:cNvSpPr>
            <a:spLocks noGrp="1"/>
          </p:cNvSpPr>
          <p:nvPr>
            <p:ph sz="quarter" idx="10" hasCustomPrompt="1"/>
          </p:nvPr>
        </p:nvSpPr>
        <p:spPr>
          <a:xfrm>
            <a:off x="6262432" y="1268647"/>
            <a:ext cx="2403475" cy="573087"/>
          </a:xfrm>
          <a:prstGeom prst="rect">
            <a:avLst/>
          </a:prstGeom>
        </p:spPr>
        <p:txBody>
          <a:bodyPr/>
          <a:lstStyle>
            <a:lvl1pPr marL="0" indent="0">
              <a:buNone/>
              <a:defRPr sz="2400" b="1">
                <a:latin typeface="PingFang SC Regular" panose="020B0400000000000000" pitchFamily="34" charset="-122"/>
                <a:ea typeface="PingFang SC Regular" panose="020B0400000000000000" pitchFamily="34" charset="-122"/>
              </a:defRPr>
            </a:lvl1pPr>
          </a:lstStyle>
          <a:p>
            <a:pPr lvl="0"/>
            <a:r>
              <a:rPr lang="zh-CN" altLang="en-US" dirty="0"/>
              <a:t>内容</a:t>
            </a:r>
            <a:r>
              <a:rPr lang="en-US" altLang="zh-CN" dirty="0"/>
              <a:t>1</a:t>
            </a:r>
            <a:endParaRPr lang="en-US" dirty="0"/>
          </a:p>
        </p:txBody>
      </p:sp>
      <p:sp>
        <p:nvSpPr>
          <p:cNvPr id="24" name="Content Placeholder 22"/>
          <p:cNvSpPr>
            <a:spLocks noGrp="1"/>
          </p:cNvSpPr>
          <p:nvPr>
            <p:ph sz="quarter" idx="11" hasCustomPrompt="1"/>
          </p:nvPr>
        </p:nvSpPr>
        <p:spPr>
          <a:xfrm>
            <a:off x="6262432" y="2679616"/>
            <a:ext cx="2403475" cy="573087"/>
          </a:xfrm>
          <a:prstGeom prst="rect">
            <a:avLst/>
          </a:prstGeom>
        </p:spPr>
        <p:txBody>
          <a:bodyPr/>
          <a:lstStyle>
            <a:lvl1pPr marL="0" indent="0">
              <a:buNone/>
              <a:defRPr sz="2400" b="1">
                <a:latin typeface="PingFang SC Regular" panose="020B0400000000000000" pitchFamily="34" charset="-122"/>
                <a:ea typeface="PingFang SC Regular" panose="020B0400000000000000" pitchFamily="34" charset="-122"/>
              </a:defRPr>
            </a:lvl1pPr>
          </a:lstStyle>
          <a:p>
            <a:pPr lvl="0"/>
            <a:r>
              <a:rPr lang="zh-CN" altLang="en-US" dirty="0"/>
              <a:t>内容</a:t>
            </a:r>
            <a:r>
              <a:rPr lang="en-US" altLang="zh-CN" dirty="0"/>
              <a:t>2</a:t>
            </a:r>
            <a:endParaRPr lang="en-US" dirty="0"/>
          </a:p>
        </p:txBody>
      </p:sp>
      <p:sp>
        <p:nvSpPr>
          <p:cNvPr id="25" name="Content Placeholder 22"/>
          <p:cNvSpPr>
            <a:spLocks noGrp="1"/>
          </p:cNvSpPr>
          <p:nvPr>
            <p:ph sz="quarter" idx="12" hasCustomPrompt="1"/>
          </p:nvPr>
        </p:nvSpPr>
        <p:spPr>
          <a:xfrm>
            <a:off x="6262432" y="4090585"/>
            <a:ext cx="2403475" cy="573087"/>
          </a:xfrm>
          <a:prstGeom prst="rect">
            <a:avLst/>
          </a:prstGeom>
        </p:spPr>
        <p:txBody>
          <a:bodyPr/>
          <a:lstStyle>
            <a:lvl1pPr marL="0" indent="0">
              <a:buNone/>
              <a:defRPr sz="2400" b="1">
                <a:latin typeface="PingFang SC Regular" panose="020B0400000000000000" pitchFamily="34" charset="-122"/>
                <a:ea typeface="PingFang SC Regular" panose="020B0400000000000000" pitchFamily="34" charset="-122"/>
              </a:defRPr>
            </a:lvl1pPr>
          </a:lstStyle>
          <a:p>
            <a:pPr lvl="0"/>
            <a:r>
              <a:rPr lang="zh-CN" altLang="en-US" dirty="0"/>
              <a:t>内容</a:t>
            </a:r>
            <a:r>
              <a:rPr lang="en-US" altLang="zh-CN" dirty="0"/>
              <a:t>3</a:t>
            </a:r>
            <a:endParaRPr lang="en-US" dirty="0"/>
          </a:p>
        </p:txBody>
      </p:sp>
      <p:sp>
        <p:nvSpPr>
          <p:cNvPr id="26" name="Content Placeholder 22"/>
          <p:cNvSpPr>
            <a:spLocks noGrp="1"/>
          </p:cNvSpPr>
          <p:nvPr>
            <p:ph sz="quarter" idx="13" hasCustomPrompt="1"/>
          </p:nvPr>
        </p:nvSpPr>
        <p:spPr>
          <a:xfrm>
            <a:off x="6262432" y="5501554"/>
            <a:ext cx="2403475" cy="573087"/>
          </a:xfrm>
          <a:prstGeom prst="rect">
            <a:avLst/>
          </a:prstGeom>
        </p:spPr>
        <p:txBody>
          <a:bodyPr/>
          <a:lstStyle>
            <a:lvl1pPr marL="0" indent="0">
              <a:buNone/>
              <a:defRPr sz="2400" b="1">
                <a:latin typeface="PingFang SC Regular" panose="020B0400000000000000" pitchFamily="34" charset="-122"/>
                <a:ea typeface="PingFang SC Regular" panose="020B0400000000000000" pitchFamily="34" charset="-122"/>
              </a:defRPr>
            </a:lvl1pPr>
          </a:lstStyle>
          <a:p>
            <a:pPr lvl="0"/>
            <a:r>
              <a:rPr lang="zh-CN" altLang="en-US" dirty="0"/>
              <a:t>内容</a:t>
            </a:r>
            <a:r>
              <a:rPr lang="en-US" altLang="zh-CN" dirty="0"/>
              <a:t>4</a:t>
            </a:r>
            <a:endParaRPr lang="en-US"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Header 01 (16:9)">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p>
            <a:fld id="{86CB4B4D-7CA3-9044-876B-883B54F8677D}" type="slidenum">
              <a:rPr/>
            </a:fld>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105"/>
          <a:stretch>
            <a:fillRect/>
          </a:stretch>
        </p:blipFill>
        <p:spPr>
          <a:xfrm>
            <a:off x="1" y="-18"/>
            <a:ext cx="12191998" cy="6858018"/>
          </a:xfrm>
          <a:prstGeom prst="rect">
            <a:avLst/>
          </a:prstGeom>
        </p:spPr>
      </p:pic>
      <p:sp>
        <p:nvSpPr>
          <p:cNvPr id="5" name="矩形 3"/>
          <p:cNvSpPr/>
          <p:nvPr userDrawn="1"/>
        </p:nvSpPr>
        <p:spPr>
          <a:xfrm>
            <a:off x="-22654" y="0"/>
            <a:ext cx="12237305" cy="6858000"/>
          </a:xfrm>
          <a:prstGeom prst="rect">
            <a:avLst/>
          </a:prstGeom>
          <a:solidFill>
            <a:srgbClr val="3250F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占位符 22"/>
          <p:cNvSpPr>
            <a:spLocks noGrp="1"/>
          </p:cNvSpPr>
          <p:nvPr>
            <p:ph type="body" sz="quarter" idx="10" hasCustomPrompt="1"/>
          </p:nvPr>
        </p:nvSpPr>
        <p:spPr>
          <a:xfrm>
            <a:off x="2016244" y="2134286"/>
            <a:ext cx="3151734" cy="2646878"/>
          </a:xfrm>
        </p:spPr>
        <p:txBody>
          <a:bodyPr>
            <a:spAutoFit/>
          </a:bodyPr>
          <a:lstStyle>
            <a:lvl1pPr marL="0" indent="0" algn="l" defTabSz="914400" rtl="0" eaLnBrk="1" latinLnBrk="0" hangingPunct="1">
              <a:lnSpc>
                <a:spcPct val="100000"/>
              </a:lnSpc>
              <a:buFontTx/>
              <a:buNone/>
              <a:defRPr lang="en-US" altLang="zh-CN" sz="16600" b="1" kern="1200" spc="600" smtClean="0">
                <a:solidFill>
                  <a:schemeClr val="bg1"/>
                </a:solidFill>
                <a:latin typeface="微软雅黑" panose="020B0503020204020204" pitchFamily="34" charset="-122"/>
                <a:ea typeface="微软雅黑" panose="020B0503020204020204" pitchFamily="34" charset="-122"/>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90204" pitchFamily="34" charset="0"/>
              <a:buChar char="•"/>
              <a:defRPr/>
            </a:lvl2pPr>
          </a:lstStyle>
          <a:p>
            <a:pPr lvl="0"/>
            <a:r>
              <a:rPr lang="zh-CN" altLang="en-US" dirty="0"/>
              <a:t> </a:t>
            </a:r>
            <a:r>
              <a:rPr lang="en-US" altLang="zh-CN" dirty="0"/>
              <a:t>1</a:t>
            </a:r>
            <a:endParaRPr lang="en-US" altLang="zh-CN" dirty="0"/>
          </a:p>
        </p:txBody>
      </p:sp>
      <p:sp>
        <p:nvSpPr>
          <p:cNvPr id="7" name="Rectangle 6"/>
          <p:cNvSpPr/>
          <p:nvPr userDrawn="1"/>
        </p:nvSpPr>
        <p:spPr>
          <a:xfrm>
            <a:off x="4995915" y="2530549"/>
            <a:ext cx="7196084" cy="1722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7" hasCustomPrompt="1"/>
          </p:nvPr>
        </p:nvSpPr>
        <p:spPr>
          <a:xfrm>
            <a:off x="5493356" y="2668870"/>
            <a:ext cx="6214230" cy="923330"/>
          </a:xfrm>
          <a:prstGeom prst="rect">
            <a:avLst/>
          </a:prstGeom>
        </p:spPr>
        <p:txBody>
          <a:bodyPr wrap="square">
            <a:spAutoFit/>
          </a:bodyPr>
          <a:lstStyle>
            <a:lvl1pPr>
              <a:defRPr lang="en-US" sz="6000" b="1" dirty="0" smtClean="0">
                <a:solidFill>
                  <a:srgbClr val="2F49DA"/>
                </a:solidFill>
                <a:latin typeface="Source Sans Pro" panose="020B0503030403020204" pitchFamily="34" charset="0"/>
                <a:ea typeface="Source Sans Pro" panose="020B0503030403020204" pitchFamily="34" charset="0"/>
              </a:defRPr>
            </a:lvl1pPr>
          </a:lstStyle>
          <a:p>
            <a:pPr marL="0" lvl="0" indent="0">
              <a:buNone/>
            </a:pPr>
            <a:r>
              <a:rPr lang="zh-CN" altLang="en-US" dirty="0"/>
              <a:t>内容</a:t>
            </a:r>
            <a:endParaRPr lang="en-US" dirty="0"/>
          </a:p>
        </p:txBody>
      </p:sp>
      <p:sp>
        <p:nvSpPr>
          <p:cNvPr id="15" name="Content Placeholder 2"/>
          <p:cNvSpPr>
            <a:spLocks noGrp="1"/>
          </p:cNvSpPr>
          <p:nvPr>
            <p:ph sz="quarter" idx="18" hasCustomPrompt="1"/>
          </p:nvPr>
        </p:nvSpPr>
        <p:spPr>
          <a:xfrm>
            <a:off x="5493356" y="3643904"/>
            <a:ext cx="6214230" cy="424732"/>
          </a:xfrm>
          <a:prstGeom prst="rect">
            <a:avLst/>
          </a:prstGeom>
        </p:spPr>
        <p:txBody>
          <a:bodyPr wrap="square">
            <a:spAutoFit/>
          </a:bodyPr>
          <a:lstStyle>
            <a:lvl1pPr>
              <a:defRPr lang="en-US" sz="2400" b="1" dirty="0" smtClean="0">
                <a:solidFill>
                  <a:srgbClr val="2F49DA"/>
                </a:solidFill>
                <a:latin typeface="DIN Medium" pitchFamily="2" charset="77"/>
                <a:ea typeface="Source Sans Pro" panose="020B0503030403020204" pitchFamily="34" charset="0"/>
              </a:defRPr>
            </a:lvl1pPr>
          </a:lstStyle>
          <a:p>
            <a:pPr marL="0" lvl="0" indent="0">
              <a:buNone/>
            </a:pPr>
            <a:r>
              <a:rPr lang="en-US" altLang="zh-CN" dirty="0"/>
              <a:t>Content</a:t>
            </a:r>
            <a:endParaRPr lang="en-US" dirty="0"/>
          </a:p>
        </p:txBody>
      </p:sp>
      <p:pic>
        <p:nvPicPr>
          <p:cNvPr id="2" name="图片 1" descr="header_ict"/>
          <p:cNvPicPr>
            <a:picLocks noChangeAspect="1"/>
          </p:cNvPicPr>
          <p:nvPr userDrawn="1"/>
        </p:nvPicPr>
        <p:blipFill>
          <a:blip r:embed="rId3"/>
          <a:stretch>
            <a:fillRect/>
          </a:stretch>
        </p:blipFill>
        <p:spPr>
          <a:xfrm>
            <a:off x="2254885" y="4253230"/>
            <a:ext cx="2494280" cy="376555"/>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2E4DFE"/>
        </a:solidFill>
        <a:effectLst/>
      </p:bgPr>
    </p:bg>
    <p:spTree>
      <p:nvGrpSpPr>
        <p:cNvPr id="1" name=""/>
        <p:cNvGrpSpPr/>
        <p:nvPr/>
      </p:nvGrpSpPr>
      <p:grpSpPr>
        <a:xfrm>
          <a:off x="0" y="0"/>
          <a:ext cx="0" cy="0"/>
          <a:chOff x="0" y="0"/>
          <a:chExt cx="0" cy="0"/>
        </a:xfrm>
      </p:grpSpPr>
      <p:cxnSp>
        <p:nvCxnSpPr>
          <p:cNvPr id="4" name="直线连接符 3"/>
          <p:cNvCxnSpPr/>
          <p:nvPr userDrawn="1"/>
        </p:nvCxnSpPr>
        <p:spPr>
          <a:xfrm>
            <a:off x="0" y="6150279"/>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userDrawn="1"/>
        </p:nvSpPr>
        <p:spPr>
          <a:xfrm>
            <a:off x="9882853" y="6339304"/>
            <a:ext cx="1620957" cy="276999"/>
          </a:xfrm>
          <a:prstGeom prst="rect">
            <a:avLst/>
          </a:prstGeom>
          <a:noFill/>
        </p:spPr>
        <p:txBody>
          <a:bodyPr wrap="none" rtlCol="0">
            <a:spAutoFit/>
          </a:bodyPr>
          <a:lstStyle/>
          <a:p>
            <a:r>
              <a:rPr kumimoji="1" lang="en-US" altLang="zh-CN" sz="1200" b="0" i="0" dirty="0" err="1">
                <a:solidFill>
                  <a:schemeClr val="bg1"/>
                </a:solidFill>
                <a:latin typeface="DIN" pitchFamily="2" charset="0"/>
              </a:rPr>
              <a:t>www.shannonai.com</a:t>
            </a:r>
            <a:endParaRPr kumimoji="1" lang="zh-CN" altLang="en-US" sz="1200" b="0" i="0" dirty="0">
              <a:solidFill>
                <a:schemeClr val="bg1"/>
              </a:solidFill>
              <a:latin typeface="DIN" pitchFamily="2" charset="0"/>
            </a:endParaRPr>
          </a:p>
        </p:txBody>
      </p:sp>
      <p:pic>
        <p:nvPicPr>
          <p:cNvPr id="9" name="图片 8"/>
          <p:cNvPicPr>
            <a:picLocks noChangeAspect="1"/>
          </p:cNvPicPr>
          <p:nvPr userDrawn="1"/>
        </p:nvPicPr>
        <p:blipFill>
          <a:blip r:embed="rId2"/>
          <a:stretch>
            <a:fillRect/>
          </a:stretch>
        </p:blipFill>
        <p:spPr>
          <a:xfrm>
            <a:off x="1055688" y="6410954"/>
            <a:ext cx="1628384" cy="205349"/>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Header 01 (16:9)">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Rectangle 3"/>
          <p:cNvSpPr/>
          <p:nvPr userDrawn="1"/>
        </p:nvSpPr>
        <p:spPr>
          <a:xfrm>
            <a:off x="7327948" y="5439774"/>
            <a:ext cx="3794629" cy="307777"/>
          </a:xfrm>
          <a:prstGeom prst="rect">
            <a:avLst/>
          </a:prstGeom>
        </p:spPr>
        <p:txBody>
          <a:bodyPr wrap="square">
            <a:spAutoFit/>
          </a:bodyPr>
          <a:lstStyle/>
          <a:p>
            <a:r>
              <a:rPr lang="zh-CN" altLang="en-US" sz="1400" i="1" dirty="0">
                <a:solidFill>
                  <a:schemeClr val="bg1"/>
                </a:solidFill>
                <a:latin typeface="Optima-Regular" panose="02000503060000020004" pitchFamily="2" charset="0"/>
              </a:rPr>
              <a:t>香侬科技新的抽取模型，几乎碾压</a:t>
            </a:r>
            <a:r>
              <a:rPr lang="en-US" sz="1400" i="1" dirty="0">
                <a:solidFill>
                  <a:schemeClr val="bg1"/>
                </a:solidFill>
                <a:latin typeface="Optima-Regular" panose="02000503060000020004" pitchFamily="2" charset="0"/>
              </a:rPr>
              <a:t>tagging</a:t>
            </a:r>
            <a:r>
              <a:rPr lang="zh-CN" altLang="en-US" sz="1400" i="1" dirty="0">
                <a:solidFill>
                  <a:schemeClr val="bg1"/>
                </a:solidFill>
                <a:latin typeface="Optima-Regular" panose="02000503060000020004" pitchFamily="2" charset="0"/>
              </a:rPr>
              <a:t>方法</a:t>
            </a:r>
            <a:endParaRPr lang="en-US" sz="1400" i="1" dirty="0">
              <a:solidFill>
                <a:schemeClr val="bg1"/>
              </a:solidFill>
              <a:latin typeface="Optima-Regular" panose="02000503060000020004" pitchFamily="2" charset="0"/>
            </a:endParaRPr>
          </a:p>
        </p:txBody>
      </p:sp>
      <p:sp>
        <p:nvSpPr>
          <p:cNvPr id="9" name="Content Placeholder 8"/>
          <p:cNvSpPr>
            <a:spLocks noGrp="1"/>
          </p:cNvSpPr>
          <p:nvPr>
            <p:ph sz="quarter" idx="10"/>
          </p:nvPr>
        </p:nvSpPr>
        <p:spPr>
          <a:xfrm>
            <a:off x="838200" y="666504"/>
            <a:ext cx="10609263" cy="619657"/>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rtlCol="0" anchor="ctr">
            <a:spAutoFit/>
          </a:bodyPr>
          <a:lstStyle>
            <a:lvl1pPr marL="0" indent="0" algn="l">
              <a:lnSpc>
                <a:spcPct val="150000"/>
              </a:lnSpc>
              <a:buNone/>
              <a:defRPr lang="en-US" sz="3000" b="1" dirty="0" smtClean="0">
                <a:latin typeface="Source Sans Pro" panose="020B0503030403020204" pitchFamily="34" charset="0"/>
                <a:ea typeface="PingFang SC Medium" panose="020B0400000000000000" pitchFamily="34" charset="-122"/>
                <a:cs typeface="+mj-cs"/>
              </a:defRPr>
            </a:lvl1pPr>
          </a:lstStyle>
          <a:p>
            <a:pPr marL="457200" lvl="0" indent="-457200">
              <a:lnSpc>
                <a:spcPct val="150000"/>
              </a:lnSpc>
              <a:spcBef>
                <a:spcPct val="0"/>
              </a:spcBef>
            </a:pPr>
            <a:r>
              <a:rPr lang="en-US" dirty="0"/>
              <a:t>Click to edit Master text styles</a:t>
            </a:r>
            <a:endParaRPr lang="en-US" dirty="0"/>
          </a:p>
        </p:txBody>
      </p:sp>
      <p:sp>
        <p:nvSpPr>
          <p:cNvPr id="11" name="Content Placeholder 8"/>
          <p:cNvSpPr>
            <a:spLocks noGrp="1"/>
          </p:cNvSpPr>
          <p:nvPr>
            <p:ph sz="quarter" idx="11"/>
          </p:nvPr>
        </p:nvSpPr>
        <p:spPr>
          <a:xfrm>
            <a:off x="838200" y="1251290"/>
            <a:ext cx="10609263" cy="359907"/>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rtlCol="0" anchor="ctr">
            <a:spAutoFit/>
          </a:bodyPr>
          <a:lstStyle>
            <a:lvl1pPr marL="0" algn="l" defTabSz="914400" rtl="0" eaLnBrk="1" latinLnBrk="0" hangingPunct="1">
              <a:lnSpc>
                <a:spcPct val="150000"/>
              </a:lnSpc>
              <a:defRPr lang="en-US" sz="1800" b="1" kern="1200" dirty="0" smtClean="0">
                <a:solidFill>
                  <a:srgbClr val="2F49DA"/>
                </a:solidFill>
                <a:latin typeface="DIN Medium" pitchFamily="2" charset="77"/>
                <a:ea typeface="PingFang SC Regular" panose="020B0400000000000000" pitchFamily="34" charset="-122"/>
                <a:cs typeface="+mn-cs"/>
              </a:defRPr>
            </a:lvl1pPr>
          </a:lstStyle>
          <a:p>
            <a:pPr marL="0" lvl="0">
              <a:lnSpc>
                <a:spcPct val="150000"/>
              </a:lnSpc>
              <a:spcBef>
                <a:spcPct val="0"/>
              </a:spcBef>
              <a:buNone/>
            </a:pPr>
            <a:r>
              <a:rPr lang="en-US" dirty="0"/>
              <a:t>Click to edit Master text styles</a:t>
            </a:r>
            <a:endParaRPr lang="en-US" dirty="0"/>
          </a:p>
        </p:txBody>
      </p:sp>
      <p:sp>
        <p:nvSpPr>
          <p:cNvPr id="12" name="Content Placeholder 11"/>
          <p:cNvSpPr>
            <a:spLocks noGrp="1"/>
          </p:cNvSpPr>
          <p:nvPr>
            <p:ph sz="quarter" idx="12" hasCustomPrompt="1"/>
          </p:nvPr>
        </p:nvSpPr>
        <p:spPr>
          <a:xfrm>
            <a:off x="838200" y="1925637"/>
            <a:ext cx="2998788" cy="4471987"/>
          </a:xfrm>
          <a:prstGeom prst="rect">
            <a:avLst/>
          </a:prstGeom>
        </p:spPr>
        <p:txBody>
          <a:bodyPr/>
          <a:lstStyle>
            <a:lvl1pPr marL="0" indent="0">
              <a:lnSpc>
                <a:spcPct val="150000"/>
              </a:lnSpc>
              <a:spcBef>
                <a:spcPts val="0"/>
              </a:spcBef>
              <a:spcAft>
                <a:spcPts val="1800"/>
              </a:spcAft>
              <a:buNone/>
              <a:defRPr sz="1800" b="0" i="0">
                <a:latin typeface="PingFang SC Medium" panose="020B0400000000000000" pitchFamily="34" charset="-122"/>
                <a:ea typeface="PingFang SC Medium" panose="020B0400000000000000" pitchFamily="34" charset="-122"/>
              </a:defRPr>
            </a:lvl1pPr>
            <a:lvl2pPr marL="457200" indent="0">
              <a:buNone/>
              <a:defRPr sz="1800" b="0" i="0"/>
            </a:lvl2pPr>
            <a:lvl3pPr marL="914400" indent="0">
              <a:buNone/>
              <a:defRPr sz="1800"/>
            </a:lvl3pPr>
            <a:lvl4pPr marL="1371600" indent="0">
              <a:buNone/>
              <a:defRPr sz="1800"/>
            </a:lvl4pPr>
            <a:lvl5pPr marL="1828800" indent="0">
              <a:buNone/>
              <a:defRPr sz="1800"/>
            </a:lvl5pPr>
          </a:lstStyle>
          <a:p>
            <a:pPr lvl="0"/>
            <a:r>
              <a:rPr lang="en-US" altLang="zh-CN" dirty="0"/>
              <a:t>Paragraph</a:t>
            </a:r>
            <a:r>
              <a:rPr lang="zh-CN" altLang="en-US" dirty="0"/>
              <a:t> </a:t>
            </a:r>
            <a:r>
              <a:rPr lang="en-US" altLang="zh-CN" dirty="0"/>
              <a:t>1</a:t>
            </a:r>
            <a:endParaRPr lang="en-US" altLang="zh-CN" dirty="0"/>
          </a:p>
          <a:p>
            <a:pPr lvl="0"/>
            <a:r>
              <a:rPr lang="en-US" altLang="zh-CN" dirty="0"/>
              <a:t>Paragraph</a:t>
            </a:r>
            <a:r>
              <a:rPr lang="zh-CN" altLang="en-US" dirty="0"/>
              <a:t> </a:t>
            </a:r>
            <a:r>
              <a:rPr lang="en-US" altLang="zh-CN" dirty="0"/>
              <a:t>2</a:t>
            </a:r>
            <a:endParaRPr lang="en-US" dirty="0"/>
          </a:p>
          <a:p>
            <a:pPr lvl="0"/>
            <a:endParaRPr lang="en-US" dirty="0"/>
          </a:p>
          <a:p>
            <a:pPr lvl="1"/>
            <a:endParaRPr lang="en-US" dirty="0"/>
          </a:p>
        </p:txBody>
      </p:sp>
      <p:sp>
        <p:nvSpPr>
          <p:cNvPr id="15" name="Content Placeholder 11"/>
          <p:cNvSpPr>
            <a:spLocks noGrp="1"/>
          </p:cNvSpPr>
          <p:nvPr>
            <p:ph sz="quarter" idx="13" hasCustomPrompt="1"/>
          </p:nvPr>
        </p:nvSpPr>
        <p:spPr>
          <a:xfrm>
            <a:off x="4083050" y="1925637"/>
            <a:ext cx="2998788" cy="4471987"/>
          </a:xfrm>
          <a:prstGeom prst="rect">
            <a:avLst/>
          </a:prstGeom>
        </p:spPr>
        <p:txBody>
          <a:bodyPr/>
          <a:lstStyle>
            <a:lvl1pPr>
              <a:defRPr lang="en-US" sz="1800" b="0" i="0" dirty="0" smtClean="0">
                <a:latin typeface="PingFang SC Medium" panose="020B0400000000000000" pitchFamily="34" charset="-122"/>
                <a:ea typeface="PingFang SC Medium" panose="020B0400000000000000" pitchFamily="34" charset="-122"/>
              </a:defRPr>
            </a:lvl1pPr>
            <a:lvl2pPr>
              <a:defRPr lang="en-US" sz="1800" b="0" i="0" dirty="0"/>
            </a:lvl2pPr>
          </a:lstStyle>
          <a:p>
            <a:pPr marL="0" lvl="0" indent="0">
              <a:lnSpc>
                <a:spcPct val="150000"/>
              </a:lnSpc>
              <a:spcBef>
                <a:spcPts val="0"/>
              </a:spcBef>
              <a:spcAft>
                <a:spcPts val="1800"/>
              </a:spcAft>
              <a:buNone/>
            </a:pPr>
            <a:r>
              <a:rPr lang="en-US" altLang="zh-CN" dirty="0"/>
              <a:t>Paragraph</a:t>
            </a:r>
            <a:r>
              <a:rPr lang="zh-CN" altLang="en-US" dirty="0"/>
              <a:t> </a:t>
            </a:r>
            <a:r>
              <a:rPr lang="en-US" altLang="zh-CN" dirty="0"/>
              <a:t>1</a:t>
            </a:r>
            <a:endParaRPr lang="en-US" altLang="zh-CN" dirty="0"/>
          </a:p>
          <a:p>
            <a:pPr marL="0" lvl="0" indent="0">
              <a:lnSpc>
                <a:spcPct val="150000"/>
              </a:lnSpc>
              <a:spcBef>
                <a:spcPts val="0"/>
              </a:spcBef>
              <a:spcAft>
                <a:spcPts val="1800"/>
              </a:spcAft>
              <a:buNone/>
            </a:pPr>
            <a:r>
              <a:rPr lang="en-US" altLang="zh-CN" dirty="0"/>
              <a:t>Paragraph</a:t>
            </a:r>
            <a:r>
              <a:rPr lang="zh-CN" altLang="en-US" dirty="0"/>
              <a:t> </a:t>
            </a:r>
            <a:r>
              <a:rPr lang="en-US" altLang="zh-CN" dirty="0"/>
              <a:t>2</a:t>
            </a:r>
            <a:endParaRPr lang="en-US" dirty="0"/>
          </a:p>
          <a:p>
            <a:pPr marL="0" lvl="0" indent="0">
              <a:lnSpc>
                <a:spcPct val="150000"/>
              </a:lnSpc>
              <a:spcBef>
                <a:spcPts val="0"/>
              </a:spcBef>
              <a:spcAft>
                <a:spcPts val="1800"/>
              </a:spcAft>
              <a:buNone/>
            </a:pPr>
            <a:endParaRPr lang="en-US" dirty="0"/>
          </a:p>
          <a:p>
            <a:pPr marL="457200" lvl="1" indent="0">
              <a:buNone/>
            </a:pPr>
            <a:endParaRPr lang="en-US" dirty="0"/>
          </a:p>
        </p:txBody>
      </p:sp>
      <p:sp>
        <p:nvSpPr>
          <p:cNvPr id="17" name="Picture Placeholder 16"/>
          <p:cNvSpPr>
            <a:spLocks noGrp="1"/>
          </p:cNvSpPr>
          <p:nvPr>
            <p:ph type="pic" sz="quarter" idx="14"/>
          </p:nvPr>
        </p:nvSpPr>
        <p:spPr>
          <a:xfrm>
            <a:off x="7327900" y="1925638"/>
            <a:ext cx="4119563" cy="4471987"/>
          </a:xfrm>
          <a:prstGeom prst="rect">
            <a:avLst/>
          </a:prstGeom>
        </p:spPr>
        <p:txBody>
          <a:bodyPr/>
          <a:lstStyle/>
          <a:p>
            <a:endParaRPr lang="en-US"/>
          </a:p>
        </p:txBody>
      </p:sp>
      <p:pic>
        <p:nvPicPr>
          <p:cNvPr id="5" name="图片 4" descr="header_ict"/>
          <p:cNvPicPr>
            <a:picLocks noChangeAspect="1"/>
          </p:cNvPicPr>
          <p:nvPr userDrawn="1"/>
        </p:nvPicPr>
        <p:blipFill>
          <a:blip r:embed="rId2"/>
          <a:stretch>
            <a:fillRect/>
          </a:stretch>
        </p:blipFill>
        <p:spPr>
          <a:xfrm>
            <a:off x="9187815" y="127000"/>
            <a:ext cx="2888615" cy="436245"/>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Header 01 (16:9)">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9" name="Content Placeholder 8"/>
          <p:cNvSpPr>
            <a:spLocks noGrp="1"/>
          </p:cNvSpPr>
          <p:nvPr>
            <p:ph sz="quarter" idx="10"/>
          </p:nvPr>
        </p:nvSpPr>
        <p:spPr>
          <a:xfrm>
            <a:off x="838200" y="666504"/>
            <a:ext cx="10609263" cy="619657"/>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rtlCol="0" anchor="ctr">
            <a:spAutoFit/>
          </a:bodyPr>
          <a:lstStyle>
            <a:lvl1pPr indent="0" algn="l">
              <a:lnSpc>
                <a:spcPct val="150000"/>
              </a:lnSpc>
              <a:defRPr lang="en-US" sz="3000" b="1" dirty="0" smtClean="0">
                <a:latin typeface="Source Sans Pro" panose="020B0503030403020204" pitchFamily="34" charset="0"/>
                <a:ea typeface="PingFang SC Medium" panose="020B0400000000000000" pitchFamily="34" charset="-122"/>
                <a:cs typeface="+mj-cs"/>
              </a:defRPr>
            </a:lvl1pPr>
          </a:lstStyle>
          <a:p>
            <a:pPr marL="0" lvl="0">
              <a:lnSpc>
                <a:spcPct val="150000"/>
              </a:lnSpc>
              <a:spcBef>
                <a:spcPct val="0"/>
              </a:spcBef>
              <a:buNone/>
            </a:pPr>
            <a:r>
              <a:rPr lang="en-US" dirty="0"/>
              <a:t>Click to edit Master text styles</a:t>
            </a:r>
            <a:endParaRPr lang="en-US" dirty="0"/>
          </a:p>
        </p:txBody>
      </p:sp>
      <p:sp>
        <p:nvSpPr>
          <p:cNvPr id="11" name="Content Placeholder 8"/>
          <p:cNvSpPr>
            <a:spLocks noGrp="1"/>
          </p:cNvSpPr>
          <p:nvPr>
            <p:ph sz="quarter" idx="11"/>
          </p:nvPr>
        </p:nvSpPr>
        <p:spPr>
          <a:xfrm>
            <a:off x="838200" y="1251290"/>
            <a:ext cx="10609263" cy="359907"/>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rtlCol="0" anchor="ctr">
            <a:spAutoFit/>
          </a:bodyPr>
          <a:lstStyle>
            <a:lvl1pPr marL="0" algn="l" defTabSz="914400" rtl="0" eaLnBrk="1" latinLnBrk="0" hangingPunct="1">
              <a:lnSpc>
                <a:spcPct val="150000"/>
              </a:lnSpc>
              <a:defRPr lang="en-US" sz="1800" b="1" kern="1200" dirty="0" smtClean="0">
                <a:solidFill>
                  <a:srgbClr val="2F49DA"/>
                </a:solidFill>
                <a:latin typeface="DIN Medium" pitchFamily="2" charset="77"/>
                <a:ea typeface="PingFang SC Regular" panose="020B0400000000000000" pitchFamily="34" charset="-122"/>
                <a:cs typeface="+mn-cs"/>
              </a:defRPr>
            </a:lvl1pPr>
          </a:lstStyle>
          <a:p>
            <a:pPr marL="0" lvl="0">
              <a:lnSpc>
                <a:spcPct val="150000"/>
              </a:lnSpc>
              <a:spcBef>
                <a:spcPct val="0"/>
              </a:spcBef>
              <a:buNone/>
            </a:pPr>
            <a:r>
              <a:rPr lang="en-US" dirty="0"/>
              <a:t>Click to edit Master text styles</a:t>
            </a:r>
            <a:endParaRPr lang="en-US" dirty="0"/>
          </a:p>
        </p:txBody>
      </p:sp>
      <p:sp>
        <p:nvSpPr>
          <p:cNvPr id="15" name="Content Placeholder 11"/>
          <p:cNvSpPr>
            <a:spLocks noGrp="1"/>
          </p:cNvSpPr>
          <p:nvPr>
            <p:ph sz="quarter" idx="13" hasCustomPrompt="1"/>
          </p:nvPr>
        </p:nvSpPr>
        <p:spPr>
          <a:xfrm>
            <a:off x="8448675" y="1925637"/>
            <a:ext cx="2998788" cy="4471987"/>
          </a:xfrm>
          <a:prstGeom prst="rect">
            <a:avLst/>
          </a:prstGeom>
        </p:spPr>
        <p:txBody>
          <a:bodyPr/>
          <a:lstStyle>
            <a:lvl1pPr>
              <a:defRPr lang="en-US" sz="1800" b="0" i="0" dirty="0" smtClean="0">
                <a:latin typeface="PingFang SC Medium" panose="020B0400000000000000" pitchFamily="34" charset="-122"/>
                <a:ea typeface="PingFang SC Medium" panose="020B0400000000000000" pitchFamily="34" charset="-122"/>
              </a:defRPr>
            </a:lvl1pPr>
            <a:lvl2pPr>
              <a:defRPr lang="en-US" sz="1800" b="0" i="0" dirty="0"/>
            </a:lvl2pPr>
          </a:lstStyle>
          <a:p>
            <a:pPr marL="228600" lvl="0" indent="-228600">
              <a:lnSpc>
                <a:spcPct val="150000"/>
              </a:lnSpc>
              <a:spcBef>
                <a:spcPts val="0"/>
              </a:spcBef>
              <a:spcAft>
                <a:spcPts val="1800"/>
              </a:spcAft>
            </a:pPr>
            <a:r>
              <a:rPr lang="en-US" altLang="zh-CN" dirty="0"/>
              <a:t>Paragraph</a:t>
            </a:r>
            <a:r>
              <a:rPr lang="zh-CN" altLang="en-US" dirty="0"/>
              <a:t> </a:t>
            </a:r>
            <a:r>
              <a:rPr lang="en-US" altLang="zh-CN" dirty="0"/>
              <a:t>1</a:t>
            </a:r>
            <a:endParaRPr lang="en-US" altLang="zh-CN" dirty="0"/>
          </a:p>
          <a:p>
            <a:pPr marL="228600" lvl="0" indent="-228600">
              <a:lnSpc>
                <a:spcPct val="150000"/>
              </a:lnSpc>
              <a:spcBef>
                <a:spcPts val="0"/>
              </a:spcBef>
              <a:spcAft>
                <a:spcPts val="1800"/>
              </a:spcAft>
            </a:pPr>
            <a:r>
              <a:rPr lang="en-US" altLang="zh-CN" dirty="0"/>
              <a:t>Paragraph</a:t>
            </a:r>
            <a:r>
              <a:rPr lang="zh-CN" altLang="en-US" dirty="0"/>
              <a:t> </a:t>
            </a:r>
            <a:r>
              <a:rPr lang="en-US" altLang="zh-CN" dirty="0"/>
              <a:t>2</a:t>
            </a:r>
            <a:endParaRPr lang="en-US" dirty="0"/>
          </a:p>
          <a:p>
            <a:pPr marL="228600" lvl="0" indent="-228600">
              <a:lnSpc>
                <a:spcPct val="150000"/>
              </a:lnSpc>
              <a:spcBef>
                <a:spcPts val="0"/>
              </a:spcBef>
              <a:spcAft>
                <a:spcPts val="1800"/>
              </a:spcAft>
            </a:pPr>
            <a:endParaRPr lang="en-US" dirty="0"/>
          </a:p>
          <a:p>
            <a:pPr marL="685800" lvl="1" indent="-228600"/>
            <a:endParaRPr lang="en-US" dirty="0"/>
          </a:p>
        </p:txBody>
      </p:sp>
      <p:sp>
        <p:nvSpPr>
          <p:cNvPr id="17" name="Picture Placeholder 16"/>
          <p:cNvSpPr>
            <a:spLocks noGrp="1"/>
          </p:cNvSpPr>
          <p:nvPr>
            <p:ph type="pic" sz="quarter" idx="14"/>
          </p:nvPr>
        </p:nvSpPr>
        <p:spPr>
          <a:xfrm>
            <a:off x="838200" y="1925638"/>
            <a:ext cx="7097485" cy="4471987"/>
          </a:xfrm>
          <a:prstGeom prst="rect">
            <a:avLst/>
          </a:prstGeom>
        </p:spPr>
        <p:txBody>
          <a:bodyPr/>
          <a:lstStyle/>
          <a:p>
            <a:endParaRPr lang="en-US"/>
          </a:p>
        </p:txBody>
      </p:sp>
      <p:pic>
        <p:nvPicPr>
          <p:cNvPr id="5" name="图片 4" descr="header_ict"/>
          <p:cNvPicPr>
            <a:picLocks noChangeAspect="1"/>
          </p:cNvPicPr>
          <p:nvPr userDrawn="1"/>
        </p:nvPicPr>
        <p:blipFill>
          <a:blip r:embed="rId2"/>
          <a:stretch>
            <a:fillRect/>
          </a:stretch>
        </p:blipFill>
        <p:spPr>
          <a:xfrm>
            <a:off x="9187815" y="127000"/>
            <a:ext cx="2888615" cy="436245"/>
          </a:xfrm>
          <a:prstGeom prst="rect">
            <a:avLst/>
          </a:prstGeom>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Header 01 (16:9)">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9" name="Content Placeholder 8"/>
          <p:cNvSpPr>
            <a:spLocks noGrp="1"/>
          </p:cNvSpPr>
          <p:nvPr>
            <p:ph sz="quarter" idx="10"/>
          </p:nvPr>
        </p:nvSpPr>
        <p:spPr>
          <a:xfrm>
            <a:off x="838200" y="666504"/>
            <a:ext cx="10609263" cy="619657"/>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rtlCol="0" anchor="ctr">
            <a:spAutoFit/>
          </a:bodyPr>
          <a:lstStyle>
            <a:lvl1pPr indent="0" algn="l">
              <a:lnSpc>
                <a:spcPct val="150000"/>
              </a:lnSpc>
              <a:defRPr lang="en-US" sz="3000" b="1" dirty="0" smtClean="0">
                <a:latin typeface="Source Sans Pro" panose="020B0503030403020204" pitchFamily="34" charset="0"/>
                <a:ea typeface="PingFang SC Medium" panose="020B0400000000000000" pitchFamily="34" charset="-122"/>
                <a:cs typeface="+mj-cs"/>
              </a:defRPr>
            </a:lvl1pPr>
          </a:lstStyle>
          <a:p>
            <a:pPr marL="0" lvl="0">
              <a:lnSpc>
                <a:spcPct val="150000"/>
              </a:lnSpc>
              <a:spcBef>
                <a:spcPct val="0"/>
              </a:spcBef>
              <a:buNone/>
            </a:pPr>
            <a:r>
              <a:rPr lang="en-US" dirty="0"/>
              <a:t>Click to edit Master text styles</a:t>
            </a:r>
            <a:endParaRPr lang="en-US" dirty="0"/>
          </a:p>
        </p:txBody>
      </p:sp>
      <p:sp>
        <p:nvSpPr>
          <p:cNvPr id="11" name="Content Placeholder 8"/>
          <p:cNvSpPr>
            <a:spLocks noGrp="1"/>
          </p:cNvSpPr>
          <p:nvPr>
            <p:ph sz="quarter" idx="11"/>
          </p:nvPr>
        </p:nvSpPr>
        <p:spPr>
          <a:xfrm>
            <a:off x="838200" y="1251290"/>
            <a:ext cx="10609263" cy="359907"/>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rtlCol="0" anchor="ctr">
            <a:spAutoFit/>
          </a:bodyPr>
          <a:lstStyle>
            <a:lvl1pPr marL="0" algn="l" defTabSz="914400" rtl="0" eaLnBrk="1" latinLnBrk="0" hangingPunct="1">
              <a:lnSpc>
                <a:spcPct val="150000"/>
              </a:lnSpc>
              <a:defRPr lang="en-US" sz="1800" b="1" kern="1200" dirty="0" smtClean="0">
                <a:solidFill>
                  <a:srgbClr val="2F49DA"/>
                </a:solidFill>
                <a:latin typeface="DIN Medium" pitchFamily="2" charset="77"/>
                <a:ea typeface="PingFang SC Regular" panose="020B0400000000000000" pitchFamily="34" charset="-122"/>
                <a:cs typeface="+mn-cs"/>
              </a:defRPr>
            </a:lvl1pPr>
          </a:lstStyle>
          <a:p>
            <a:pPr marL="0" lvl="0">
              <a:lnSpc>
                <a:spcPct val="150000"/>
              </a:lnSpc>
              <a:spcBef>
                <a:spcPct val="0"/>
              </a:spcBef>
              <a:buNone/>
            </a:pPr>
            <a:r>
              <a:rPr lang="en-US" dirty="0"/>
              <a:t>Click to edit Master text styles</a:t>
            </a:r>
            <a:endParaRPr lang="en-US" dirty="0"/>
          </a:p>
        </p:txBody>
      </p:sp>
      <p:sp>
        <p:nvSpPr>
          <p:cNvPr id="15" name="Content Placeholder 11"/>
          <p:cNvSpPr>
            <a:spLocks noGrp="1"/>
          </p:cNvSpPr>
          <p:nvPr>
            <p:ph sz="quarter" idx="13" hasCustomPrompt="1"/>
          </p:nvPr>
        </p:nvSpPr>
        <p:spPr>
          <a:xfrm>
            <a:off x="838200" y="3923054"/>
            <a:ext cx="10609263" cy="2268442"/>
          </a:xfrm>
          <a:prstGeom prst="rect">
            <a:avLst/>
          </a:prstGeom>
        </p:spPr>
        <p:txBody>
          <a:bodyPr/>
          <a:lstStyle>
            <a:lvl1pPr>
              <a:defRPr lang="en-US" sz="1800" b="0" i="0" dirty="0" smtClean="0">
                <a:latin typeface="PingFang SC Medium" panose="020B0400000000000000" pitchFamily="34" charset="-122"/>
                <a:ea typeface="PingFang SC Medium" panose="020B0400000000000000" pitchFamily="34" charset="-122"/>
              </a:defRPr>
            </a:lvl1pPr>
            <a:lvl2pPr>
              <a:defRPr lang="en-US" sz="1800" b="0" i="0" dirty="0"/>
            </a:lvl2pPr>
          </a:lstStyle>
          <a:p>
            <a:pPr marL="228600" lvl="0" indent="-228600">
              <a:lnSpc>
                <a:spcPct val="150000"/>
              </a:lnSpc>
              <a:spcBef>
                <a:spcPts val="0"/>
              </a:spcBef>
              <a:spcAft>
                <a:spcPts val="1800"/>
              </a:spcAft>
            </a:pPr>
            <a:r>
              <a:rPr lang="en-US" altLang="zh-CN" dirty="0"/>
              <a:t>Paragraph</a:t>
            </a:r>
            <a:r>
              <a:rPr lang="zh-CN" altLang="en-US" dirty="0"/>
              <a:t> </a:t>
            </a:r>
            <a:r>
              <a:rPr lang="en-US" altLang="zh-CN" dirty="0"/>
              <a:t>1</a:t>
            </a:r>
            <a:endParaRPr lang="en-US" altLang="zh-CN" dirty="0"/>
          </a:p>
          <a:p>
            <a:pPr marL="228600" lvl="0" indent="-228600">
              <a:lnSpc>
                <a:spcPct val="150000"/>
              </a:lnSpc>
              <a:spcBef>
                <a:spcPts val="0"/>
              </a:spcBef>
              <a:spcAft>
                <a:spcPts val="1800"/>
              </a:spcAft>
            </a:pPr>
            <a:r>
              <a:rPr lang="en-US" altLang="zh-CN" dirty="0"/>
              <a:t>Paragraph</a:t>
            </a:r>
            <a:r>
              <a:rPr lang="zh-CN" altLang="en-US" dirty="0"/>
              <a:t> </a:t>
            </a:r>
            <a:r>
              <a:rPr lang="en-US" altLang="zh-CN" dirty="0"/>
              <a:t>2</a:t>
            </a:r>
            <a:endParaRPr lang="en-US" dirty="0"/>
          </a:p>
          <a:p>
            <a:pPr marL="228600" lvl="0" indent="-228600">
              <a:lnSpc>
                <a:spcPct val="150000"/>
              </a:lnSpc>
              <a:spcBef>
                <a:spcPts val="0"/>
              </a:spcBef>
              <a:spcAft>
                <a:spcPts val="1800"/>
              </a:spcAft>
            </a:pPr>
            <a:endParaRPr lang="en-US" dirty="0"/>
          </a:p>
          <a:p>
            <a:pPr marL="685800" lvl="1" indent="-228600"/>
            <a:endParaRPr lang="en-US" dirty="0"/>
          </a:p>
        </p:txBody>
      </p:sp>
      <p:sp>
        <p:nvSpPr>
          <p:cNvPr id="17" name="Picture Placeholder 16"/>
          <p:cNvSpPr>
            <a:spLocks noGrp="1"/>
          </p:cNvSpPr>
          <p:nvPr>
            <p:ph type="pic" sz="quarter" idx="14"/>
          </p:nvPr>
        </p:nvSpPr>
        <p:spPr>
          <a:xfrm>
            <a:off x="838200" y="1925638"/>
            <a:ext cx="10609263" cy="1682975"/>
          </a:xfrm>
          <a:prstGeom prst="rect">
            <a:avLst/>
          </a:prstGeom>
        </p:spPr>
        <p:txBody>
          <a:bodyPr/>
          <a:lstStyle/>
          <a:p>
            <a:endParaRPr lang="en-US"/>
          </a:p>
        </p:txBody>
      </p:sp>
      <p:pic>
        <p:nvPicPr>
          <p:cNvPr id="5" name="图片 4" descr="header_ict"/>
          <p:cNvPicPr>
            <a:picLocks noChangeAspect="1"/>
          </p:cNvPicPr>
          <p:nvPr userDrawn="1"/>
        </p:nvPicPr>
        <p:blipFill>
          <a:blip r:embed="rId2"/>
          <a:stretch>
            <a:fillRect/>
          </a:stretch>
        </p:blipFill>
        <p:spPr>
          <a:xfrm>
            <a:off x="9187815" y="127000"/>
            <a:ext cx="2888615" cy="436245"/>
          </a:xfrm>
          <a:prstGeom prst="rect">
            <a:avLst/>
          </a:prstGeom>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Header 01 (16:9)">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9" name="Content Placeholder 8"/>
          <p:cNvSpPr>
            <a:spLocks noGrp="1"/>
          </p:cNvSpPr>
          <p:nvPr>
            <p:ph sz="quarter" idx="10"/>
          </p:nvPr>
        </p:nvSpPr>
        <p:spPr>
          <a:xfrm>
            <a:off x="5124893" y="666504"/>
            <a:ext cx="6322570" cy="619657"/>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rtlCol="0" anchor="ctr">
            <a:spAutoFit/>
          </a:bodyPr>
          <a:lstStyle>
            <a:lvl1pPr indent="0" algn="l">
              <a:lnSpc>
                <a:spcPct val="150000"/>
              </a:lnSpc>
              <a:defRPr lang="en-US" sz="3000" b="1" dirty="0" smtClean="0">
                <a:latin typeface="Source Sans Pro" panose="020B0503030403020204" pitchFamily="34" charset="0"/>
                <a:ea typeface="PingFang SC Medium" panose="020B0400000000000000" pitchFamily="34" charset="-122"/>
                <a:cs typeface="+mj-cs"/>
              </a:defRPr>
            </a:lvl1pPr>
          </a:lstStyle>
          <a:p>
            <a:pPr marL="0" lvl="0">
              <a:lnSpc>
                <a:spcPct val="150000"/>
              </a:lnSpc>
              <a:spcBef>
                <a:spcPct val="0"/>
              </a:spcBef>
              <a:buNone/>
            </a:pPr>
            <a:r>
              <a:rPr lang="en-US" dirty="0"/>
              <a:t>Click to edit Master text styles</a:t>
            </a:r>
            <a:endParaRPr lang="en-US" dirty="0"/>
          </a:p>
        </p:txBody>
      </p:sp>
      <p:sp>
        <p:nvSpPr>
          <p:cNvPr id="11" name="Content Placeholder 8"/>
          <p:cNvSpPr>
            <a:spLocks noGrp="1"/>
          </p:cNvSpPr>
          <p:nvPr>
            <p:ph sz="quarter" idx="11"/>
          </p:nvPr>
        </p:nvSpPr>
        <p:spPr>
          <a:xfrm>
            <a:off x="5124893" y="1251290"/>
            <a:ext cx="6322570" cy="359907"/>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rtlCol="0" anchor="ctr">
            <a:spAutoFit/>
          </a:bodyPr>
          <a:lstStyle>
            <a:lvl1pPr marL="0" algn="l" defTabSz="914400" rtl="0" eaLnBrk="1" latinLnBrk="0" hangingPunct="1">
              <a:lnSpc>
                <a:spcPct val="150000"/>
              </a:lnSpc>
              <a:defRPr lang="en-US" sz="1800" b="1" kern="1200" dirty="0" smtClean="0">
                <a:solidFill>
                  <a:srgbClr val="2F49DA"/>
                </a:solidFill>
                <a:latin typeface="DIN Medium" pitchFamily="2" charset="77"/>
                <a:ea typeface="PingFang SC Regular" panose="020B0400000000000000" pitchFamily="34" charset="-122"/>
                <a:cs typeface="+mn-cs"/>
              </a:defRPr>
            </a:lvl1pPr>
          </a:lstStyle>
          <a:p>
            <a:pPr marL="0" lvl="0">
              <a:lnSpc>
                <a:spcPct val="150000"/>
              </a:lnSpc>
              <a:spcBef>
                <a:spcPct val="0"/>
              </a:spcBef>
              <a:buNone/>
            </a:pPr>
            <a:r>
              <a:rPr lang="en-US" dirty="0"/>
              <a:t>Click to edit Master text styles</a:t>
            </a:r>
            <a:endParaRPr lang="en-US" dirty="0"/>
          </a:p>
        </p:txBody>
      </p:sp>
      <p:sp>
        <p:nvSpPr>
          <p:cNvPr id="15" name="Content Placeholder 11"/>
          <p:cNvSpPr>
            <a:spLocks noGrp="1"/>
          </p:cNvSpPr>
          <p:nvPr>
            <p:ph sz="quarter" idx="13" hasCustomPrompt="1"/>
          </p:nvPr>
        </p:nvSpPr>
        <p:spPr>
          <a:xfrm>
            <a:off x="5124893" y="1925638"/>
            <a:ext cx="6322570" cy="2268442"/>
          </a:xfrm>
          <a:prstGeom prst="rect">
            <a:avLst/>
          </a:prstGeom>
        </p:spPr>
        <p:txBody>
          <a:bodyPr/>
          <a:lstStyle>
            <a:lvl1pPr>
              <a:defRPr lang="en-US" sz="1800" b="0" i="0" dirty="0" smtClean="0">
                <a:latin typeface="PingFang SC Medium" panose="020B0400000000000000" pitchFamily="34" charset="-122"/>
                <a:ea typeface="PingFang SC Medium" panose="020B0400000000000000" pitchFamily="34" charset="-122"/>
              </a:defRPr>
            </a:lvl1pPr>
            <a:lvl2pPr>
              <a:defRPr lang="en-US" sz="1800" b="0" i="0" dirty="0"/>
            </a:lvl2pPr>
          </a:lstStyle>
          <a:p>
            <a:pPr marL="228600" lvl="0" indent="-228600">
              <a:lnSpc>
                <a:spcPct val="150000"/>
              </a:lnSpc>
              <a:spcBef>
                <a:spcPts val="0"/>
              </a:spcBef>
              <a:spcAft>
                <a:spcPts val="1800"/>
              </a:spcAft>
            </a:pPr>
            <a:r>
              <a:rPr lang="en-US" altLang="zh-CN" dirty="0"/>
              <a:t>Paragraph</a:t>
            </a:r>
            <a:r>
              <a:rPr lang="zh-CN" altLang="en-US" dirty="0"/>
              <a:t> </a:t>
            </a:r>
            <a:r>
              <a:rPr lang="en-US" altLang="zh-CN" dirty="0"/>
              <a:t>1</a:t>
            </a:r>
            <a:endParaRPr lang="en-US" altLang="zh-CN" dirty="0"/>
          </a:p>
          <a:p>
            <a:pPr marL="228600" lvl="0" indent="-228600">
              <a:lnSpc>
                <a:spcPct val="150000"/>
              </a:lnSpc>
              <a:spcBef>
                <a:spcPts val="0"/>
              </a:spcBef>
              <a:spcAft>
                <a:spcPts val="1800"/>
              </a:spcAft>
            </a:pPr>
            <a:r>
              <a:rPr lang="en-US" altLang="zh-CN" dirty="0"/>
              <a:t>Paragraph</a:t>
            </a:r>
            <a:r>
              <a:rPr lang="zh-CN" altLang="en-US" dirty="0"/>
              <a:t> </a:t>
            </a:r>
            <a:r>
              <a:rPr lang="en-US" altLang="zh-CN" dirty="0"/>
              <a:t>2</a:t>
            </a:r>
            <a:endParaRPr lang="en-US" dirty="0"/>
          </a:p>
          <a:p>
            <a:pPr marL="228600" lvl="0" indent="-228600">
              <a:lnSpc>
                <a:spcPct val="150000"/>
              </a:lnSpc>
              <a:spcBef>
                <a:spcPts val="0"/>
              </a:spcBef>
              <a:spcAft>
                <a:spcPts val="1800"/>
              </a:spcAft>
            </a:pPr>
            <a:endParaRPr lang="en-US" dirty="0"/>
          </a:p>
          <a:p>
            <a:pPr marL="685800" lvl="1" indent="-228600"/>
            <a:endParaRPr lang="en-US" dirty="0"/>
          </a:p>
        </p:txBody>
      </p:sp>
      <p:sp>
        <p:nvSpPr>
          <p:cNvPr id="17" name="Picture Placeholder 16"/>
          <p:cNvSpPr>
            <a:spLocks noGrp="1"/>
          </p:cNvSpPr>
          <p:nvPr>
            <p:ph type="pic" sz="quarter" idx="14"/>
          </p:nvPr>
        </p:nvSpPr>
        <p:spPr>
          <a:xfrm>
            <a:off x="5124893" y="4508521"/>
            <a:ext cx="6322570" cy="1682975"/>
          </a:xfrm>
          <a:prstGeom prst="rect">
            <a:avLst/>
          </a:prstGeom>
        </p:spPr>
        <p:txBody>
          <a:bodyPr/>
          <a:lstStyle/>
          <a:p>
            <a:endParaRPr lang="en-US"/>
          </a:p>
        </p:txBody>
      </p:sp>
      <p:sp>
        <p:nvSpPr>
          <p:cNvPr id="7" name="Rectangle"/>
          <p:cNvSpPr/>
          <p:nvPr userDrawn="1"/>
        </p:nvSpPr>
        <p:spPr>
          <a:xfrm>
            <a:off x="1" y="0"/>
            <a:ext cx="4274288" cy="6857999"/>
          </a:xfrm>
          <a:prstGeom prst="rect">
            <a:avLst/>
          </a:prstGeom>
          <a:solidFill>
            <a:srgbClr val="2F4EFE"/>
          </a:solidFill>
          <a:ln w="12700">
            <a:miter lim="400000"/>
          </a:ln>
        </p:spPr>
        <p:txBody>
          <a:bodyPr lIns="0" tIns="0" rIns="0" bIns="0" anchor="ctr"/>
          <a:lstStyle/>
          <a:p>
            <a:pPr>
              <a:defRPr sz="3200" b="0">
                <a:solidFill>
                  <a:srgbClr val="0A6CD1"/>
                </a:solidFill>
                <a:latin typeface="+mn-lt"/>
                <a:ea typeface="+mn-ea"/>
                <a:cs typeface="+mn-cs"/>
                <a:sym typeface="Helvetica Neue Medium" panose="02000503000000020004"/>
              </a:defRPr>
            </a:pPr>
            <a:endParaRPr sz="1600" dirty="0"/>
          </a:p>
        </p:txBody>
      </p:sp>
      <p:pic>
        <p:nvPicPr>
          <p:cNvPr id="8" name="Image" descr="Image"/>
          <p:cNvPicPr>
            <a:picLocks noChangeAspect="1"/>
          </p:cNvPicPr>
          <p:nvPr userDrawn="1"/>
        </p:nvPicPr>
        <p:blipFill>
          <a:blip r:embed="rId2">
            <a:biLevel thresh="25000"/>
          </a:blip>
          <a:stretch>
            <a:fillRect/>
          </a:stretch>
        </p:blipFill>
        <p:spPr>
          <a:xfrm>
            <a:off x="697309" y="1365284"/>
            <a:ext cx="2866645" cy="4060028"/>
          </a:xfrm>
          <a:prstGeom prst="rect">
            <a:avLst/>
          </a:prstGeom>
          <a:ln w="12700">
            <a:miter lim="400000"/>
            <a:headEnd/>
            <a:tailEnd/>
          </a:ln>
        </p:spPr>
      </p:pic>
      <p:sp>
        <p:nvSpPr>
          <p:cNvPr id="10" name="Rectangle"/>
          <p:cNvSpPr/>
          <p:nvPr userDrawn="1"/>
        </p:nvSpPr>
        <p:spPr>
          <a:xfrm>
            <a:off x="892010" y="1721413"/>
            <a:ext cx="2484870" cy="3302709"/>
          </a:xfrm>
          <a:prstGeom prst="rect">
            <a:avLst/>
          </a:prstGeom>
          <a:solidFill>
            <a:schemeClr val="bg1"/>
          </a:solidFill>
          <a:ln w="12700">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cNvSpPr txBox="1">
            <a:spLocks noGrp="1"/>
          </p:cNvSpPr>
          <p:nvPr>
            <p:ph type="sldNum" sz="quarter" idx="4"/>
          </p:nvPr>
        </p:nvSpPr>
        <p:spPr>
          <a:xfrm>
            <a:off x="22809827" y="12988131"/>
            <a:ext cx="306885" cy="330201"/>
          </a:xfrm>
          <a:prstGeom prst="rect">
            <a:avLst/>
          </a:prstGeom>
        </p:spPr>
        <p:txBody>
          <a:bodyPr/>
          <a:lstStyle/>
          <a:p>
            <a:fld id="{86CB4B4D-7CA3-9044-876B-883B54F8677D}" type="slidenum">
              <a:rPr lang="en-US" altLang="zh-CN" smtClean="0"/>
            </a:fld>
            <a:endParaRPr dirty="0"/>
          </a:p>
        </p:txBody>
      </p:sp>
      <p:sp>
        <p:nvSpPr>
          <p:cNvPr id="9" name="文本框 8"/>
          <p:cNvSpPr txBox="1"/>
          <p:nvPr userDrawn="1"/>
        </p:nvSpPr>
        <p:spPr>
          <a:xfrm>
            <a:off x="20869036" y="12879690"/>
            <a:ext cx="1026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0.xml"/><Relationship Id="rId2" Type="http://schemas.openxmlformats.org/officeDocument/2006/relationships/image" Target="../media/image20.png"/><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0.xml"/><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0.xml"/><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0.xml"/><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0.xml"/><Relationship Id="rId2" Type="http://schemas.openxmlformats.org/officeDocument/2006/relationships/image" Target="../media/image26.png"/><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0.xml"/><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0.xml"/><Relationship Id="rId2" Type="http://schemas.openxmlformats.org/officeDocument/2006/relationships/image" Target="../media/image31.png"/><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0.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0.xml"/><Relationship Id="rId1"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0.xml"/><Relationship Id="rId1"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0.xml"/><Relationship Id="rId1"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0.xml"/><Relationship Id="rId1"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0.xml"/><Relationship Id="rId1"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0.xml"/><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0.xml"/><Relationship Id="rId1"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0.xml"/><Relationship Id="rId1" Type="http://schemas.openxmlformats.org/officeDocument/2006/relationships/image" Target="../media/image43.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0.xml"/><Relationship Id="rId2" Type="http://schemas.openxmlformats.org/officeDocument/2006/relationships/image" Target="../media/image44.png"/><Relationship Id="rId1"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0.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3.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0.xml"/><Relationship Id="rId2" Type="http://schemas.openxmlformats.org/officeDocument/2006/relationships/image" Target="../media/image49.png"/><Relationship Id="rId1"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0.xml"/><Relationship Id="rId1"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0.xml"/><Relationship Id="rId1"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0.xml"/><Relationship Id="rId1"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0.xml"/><Relationship Id="rId1" Type="http://schemas.openxmlformats.org/officeDocument/2006/relationships/image" Target="../media/image53.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0.xml"/><Relationship Id="rId2" Type="http://schemas.openxmlformats.org/officeDocument/2006/relationships/image" Target="../media/image55.png"/><Relationship Id="rId1" Type="http://schemas.openxmlformats.org/officeDocument/2006/relationships/image" Target="../media/image54.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0.xml"/><Relationship Id="rId2" Type="http://schemas.openxmlformats.org/officeDocument/2006/relationships/image" Target="../media/image57.png"/><Relationship Id="rId1" Type="http://schemas.openxmlformats.org/officeDocument/2006/relationships/image" Target="../media/image5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0.xml"/><Relationship Id="rId1"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0.xml"/><Relationship Id="rId1"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0.xml"/><Relationship Id="rId1" Type="http://schemas.openxmlformats.org/officeDocument/2006/relationships/image" Target="../media/image5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0.xml"/><Relationship Id="rId1" Type="http://schemas.openxmlformats.org/officeDocument/2006/relationships/image" Target="../media/image60.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0.xml"/><Relationship Id="rId2" Type="http://schemas.openxmlformats.org/officeDocument/2006/relationships/image" Target="../media/image62.png"/><Relationship Id="rId1" Type="http://schemas.openxmlformats.org/officeDocument/2006/relationships/image" Target="../media/image61.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0.xml"/><Relationship Id="rId2" Type="http://schemas.openxmlformats.org/officeDocument/2006/relationships/image" Target="../media/image64.png"/><Relationship Id="rId1" Type="http://schemas.openxmlformats.org/officeDocument/2006/relationships/image" Target="../media/image63.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0.xml"/><Relationship Id="rId2" Type="http://schemas.openxmlformats.org/officeDocument/2006/relationships/image" Target="../media/image66.png"/><Relationship Id="rId1"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0.xml"/><Relationship Id="rId1"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0.xml"/><Relationship Id="rId1" Type="http://schemas.openxmlformats.org/officeDocument/2006/relationships/image" Target="../media/image6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0.xml"/><Relationship Id="rId1"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0.xml"/><Relationship Id="rId1"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0.xml"/><Relationship Id="rId1"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0.xml"/><Relationship Id="rId1"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0.xml"/><Relationship Id="rId1"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0.xml"/><Relationship Id="rId1" Type="http://schemas.openxmlformats.org/officeDocument/2006/relationships/image" Target="../media/image74.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75.em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0.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8790"/>
            <a:ext cx="10515600" cy="1568244"/>
          </a:xfrm>
        </p:spPr>
        <p:txBody>
          <a:bodyPr/>
          <a:lstStyle/>
          <a:p>
            <a:r>
              <a:rPr lang="en-US" dirty="0"/>
              <a:t>Aspect-based Sentiment Analysis</a:t>
            </a:r>
            <a:endParaRPr lang="en-US" dirty="0"/>
          </a:p>
        </p:txBody>
      </p:sp>
      <p:sp>
        <p:nvSpPr>
          <p:cNvPr id="3" name="文本框 2"/>
          <p:cNvSpPr txBox="1"/>
          <p:nvPr/>
        </p:nvSpPr>
        <p:spPr>
          <a:xfrm>
            <a:off x="4371315" y="4191753"/>
            <a:ext cx="3449370" cy="706755"/>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Guoxin Yu</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a:r>
              <a:rPr lang="en-US" altLang="zh-CN" sz="2000" dirty="0">
                <a:solidFill>
                  <a:schemeClr val="bg1"/>
                </a:solidFill>
                <a:latin typeface="微软雅黑" panose="020B0503020204020204" pitchFamily="34" charset="-122"/>
                <a:ea typeface="微软雅黑" panose="020B0503020204020204" pitchFamily="34" charset="-122"/>
              </a:rPr>
              <a:t>2022-04-22</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Introduction</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Li Z, Zou Y, Zhang C, et al. Learning Implicit Sentiment in Aspect-based Sentiment Analysis with Supervised Contrastive Pre-Training[C]//Proceedings of the 2021 Conference on Empirical Methods in Natural Language Processing. 2021: 246-256.</a:t>
            </a:r>
            <a:endParaRPr lang="zh-CN" altLang="en-US"/>
          </a:p>
        </p:txBody>
      </p:sp>
      <p:pic>
        <p:nvPicPr>
          <p:cNvPr id="2" name="图片 1"/>
          <p:cNvPicPr>
            <a:picLocks noChangeAspect="1"/>
          </p:cNvPicPr>
          <p:nvPr/>
        </p:nvPicPr>
        <p:blipFill>
          <a:blip r:embed="rId1"/>
          <a:stretch>
            <a:fillRect/>
          </a:stretch>
        </p:blipFill>
        <p:spPr>
          <a:xfrm>
            <a:off x="1202055" y="2205990"/>
            <a:ext cx="8122920" cy="1647825"/>
          </a:xfrm>
          <a:prstGeom prst="rect">
            <a:avLst/>
          </a:prstGeom>
        </p:spPr>
      </p:pic>
      <p:pic>
        <p:nvPicPr>
          <p:cNvPr id="3" name="图片 2"/>
          <p:cNvPicPr>
            <a:picLocks noChangeAspect="1"/>
          </p:cNvPicPr>
          <p:nvPr/>
        </p:nvPicPr>
        <p:blipFill>
          <a:blip r:embed="rId2"/>
          <a:stretch>
            <a:fillRect/>
          </a:stretch>
        </p:blipFill>
        <p:spPr>
          <a:xfrm>
            <a:off x="1202055" y="4294505"/>
            <a:ext cx="7956550" cy="1517650"/>
          </a:xfrm>
          <a:prstGeom prst="rect">
            <a:avLst/>
          </a:prstGeom>
        </p:spPr>
      </p:pic>
      <p:sp>
        <p:nvSpPr>
          <p:cNvPr id="5" name="文本框 20"/>
          <p:cNvSpPr txBox="1"/>
          <p:nvPr/>
        </p:nvSpPr>
        <p:spPr>
          <a:xfrm>
            <a:off x="1150620" y="1517015"/>
            <a:ext cx="10223500" cy="829945"/>
          </a:xfrm>
          <a:prstGeom prst="rect">
            <a:avLst/>
          </a:prstGeom>
          <a:noFill/>
          <a:ln w="9525">
            <a:noFill/>
          </a:ln>
        </p:spPr>
        <p:txBody>
          <a:bodyPr wrap="square" anchor="t">
            <a:spAutoFit/>
          </a:bodyPr>
          <a:p>
            <a:pPr indent="0"/>
            <a:r>
              <a:rPr lang="en-US" altLang="zh-CN" sz="2400">
                <a:latin typeface="Times New Roman" panose="02020603050405020304" charset="0"/>
                <a:ea typeface="等线" panose="02010600030101010101" pitchFamily="2" charset="-122"/>
              </a:rPr>
              <a:t>This authors split srntiment into explicit sentiment and implicit sentiment.</a:t>
            </a:r>
            <a:endParaRPr lang="en-US" altLang="zh-CN" sz="2400">
              <a:latin typeface="Times New Roman" panose="02020603050405020304" charset="0"/>
              <a:ea typeface="等线" panose="02010600030101010101" pitchFamily="2" charset="-122"/>
            </a:endParaRPr>
          </a:p>
          <a:p>
            <a:pPr indent="0"/>
            <a:r>
              <a:rPr lang="en-US" altLang="zh-CN" sz="2400">
                <a:latin typeface="Times New Roman" panose="02020603050405020304" charset="0"/>
                <a:ea typeface="等线" panose="02010600030101010101" pitchFamily="2" charset="-122"/>
              </a:rPr>
              <a:t>They commit to detect the </a:t>
            </a:r>
            <a:r>
              <a:rPr lang="en-US" altLang="zh-CN" sz="2400" b="1">
                <a:latin typeface="Times New Roman Bold" panose="02020603050405020304" charset="0"/>
                <a:ea typeface="等线" panose="02010600030101010101" pitchFamily="2" charset="-122"/>
                <a:cs typeface="Times New Roman Bold" panose="02020603050405020304" charset="0"/>
              </a:rPr>
              <a:t>explicit sentiments</a:t>
            </a:r>
            <a:r>
              <a:rPr lang="en-US" altLang="zh-CN" sz="2400">
                <a:latin typeface="Times New Roman" panose="02020603050405020304" charset="0"/>
                <a:ea typeface="等线" panose="02010600030101010101" pitchFamily="2" charset="-122"/>
              </a:rPr>
              <a:t>.</a:t>
            </a:r>
            <a:endParaRPr lang="en-US" altLang="zh-CN" sz="2400">
              <a:latin typeface="Times New Roman" panose="02020603050405020304" charset="0"/>
              <a:ea typeface="等线"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Introduction</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Li Z, Zou Y, Zhang C, et al. Learning Implicit Sentiment in Aspect-based Sentiment Analysis with Supervised Contrastive Pre-Training[C]//Proceedings of the 2021 Conference on Empirical Methods in Natural Language Processing. 2021: 246-256.</a:t>
            </a:r>
            <a:endParaRPr lang="zh-CN" altLang="en-US"/>
          </a:p>
        </p:txBody>
      </p:sp>
      <p:sp>
        <p:nvSpPr>
          <p:cNvPr id="5" name="文本框 20"/>
          <p:cNvSpPr txBox="1"/>
          <p:nvPr/>
        </p:nvSpPr>
        <p:spPr>
          <a:xfrm>
            <a:off x="1150620" y="1517015"/>
            <a:ext cx="10223500" cy="829945"/>
          </a:xfrm>
          <a:prstGeom prst="rect">
            <a:avLst/>
          </a:prstGeom>
          <a:noFill/>
          <a:ln w="9525">
            <a:noFill/>
          </a:ln>
        </p:spPr>
        <p:txBody>
          <a:bodyPr wrap="square" anchor="t">
            <a:spAutoFit/>
          </a:bodyPr>
          <a:p>
            <a:pPr indent="0"/>
            <a:r>
              <a:rPr lang="en-US" altLang="zh-CN" sz="2400">
                <a:latin typeface="Times New Roman" panose="02020603050405020304" charset="0"/>
                <a:ea typeface="等线" panose="02010600030101010101" pitchFamily="2" charset="-122"/>
              </a:rPr>
              <a:t>They further attributed the implicit sentiment to </a:t>
            </a:r>
            <a:r>
              <a:rPr lang="en-US" altLang="zh-CN" sz="2400" b="1">
                <a:latin typeface="Times New Roman Bold" panose="02020603050405020304" charset="0"/>
                <a:ea typeface="等线" panose="02010600030101010101" pitchFamily="2" charset="-122"/>
                <a:cs typeface="Times New Roman Bold" panose="02020603050405020304" charset="0"/>
              </a:rPr>
              <a:t>commonsense knowledge</a:t>
            </a:r>
            <a:r>
              <a:rPr lang="en-US" altLang="zh-CN" sz="2400">
                <a:latin typeface="Times New Roman" panose="02020603050405020304" charset="0"/>
                <a:ea typeface="等线" panose="02010600030101010101" pitchFamily="2" charset="-122"/>
              </a:rPr>
              <a:t> and </a:t>
            </a:r>
            <a:r>
              <a:rPr lang="en-US" altLang="zh-CN" sz="2400" b="1">
                <a:latin typeface="Times New Roman Bold" panose="02020603050405020304" charset="0"/>
                <a:ea typeface="等线" panose="02010600030101010101" pitchFamily="2" charset="-122"/>
                <a:cs typeface="Times New Roman Bold" panose="02020603050405020304" charset="0"/>
              </a:rPr>
              <a:t>domain knowledge</a:t>
            </a:r>
            <a:r>
              <a:rPr lang="en-US" altLang="zh-CN" sz="2400">
                <a:latin typeface="Times New Roman" panose="02020603050405020304" charset="0"/>
                <a:ea typeface="等线" panose="02010600030101010101" pitchFamily="2" charset="-122"/>
              </a:rPr>
              <a:t>.</a:t>
            </a:r>
            <a:endParaRPr lang="en-US" altLang="zh-CN" sz="2400">
              <a:latin typeface="Times New Roman" panose="02020603050405020304" charset="0"/>
              <a:ea typeface="等线" panose="02010600030101010101" pitchFamily="2" charset="-122"/>
            </a:endParaRPr>
          </a:p>
        </p:txBody>
      </p:sp>
      <p:pic>
        <p:nvPicPr>
          <p:cNvPr id="6" name="图片 5"/>
          <p:cNvPicPr>
            <a:picLocks noChangeAspect="1"/>
          </p:cNvPicPr>
          <p:nvPr/>
        </p:nvPicPr>
        <p:blipFill>
          <a:blip r:embed="rId1"/>
          <a:stretch>
            <a:fillRect/>
          </a:stretch>
        </p:blipFill>
        <p:spPr>
          <a:xfrm>
            <a:off x="1272540" y="2562860"/>
            <a:ext cx="8509635" cy="34671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Introduction</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Li Z, Zou Y, Zhang C, et al. Learning Implicit Sentiment in Aspect-based Sentiment Analysis with Supervised Contrastive Pre-Training[C]//Proceedings of the 2021 Conference on Empirical Methods in Natural Language Processing. 2021: 246-256.</a:t>
            </a:r>
            <a:endParaRPr lang="zh-CN" altLang="en-US"/>
          </a:p>
        </p:txBody>
      </p:sp>
      <p:pic>
        <p:nvPicPr>
          <p:cNvPr id="2" name="图片 1" descr="截屏2021-12-21 16.09.01"/>
          <p:cNvPicPr>
            <a:picLocks noChangeAspect="1"/>
          </p:cNvPicPr>
          <p:nvPr/>
        </p:nvPicPr>
        <p:blipFill>
          <a:blip r:embed="rId1"/>
          <a:stretch>
            <a:fillRect/>
          </a:stretch>
        </p:blipFill>
        <p:spPr>
          <a:xfrm>
            <a:off x="1545590" y="1527175"/>
            <a:ext cx="8598535" cy="1651000"/>
          </a:xfrm>
          <a:prstGeom prst="rect">
            <a:avLst/>
          </a:prstGeom>
        </p:spPr>
      </p:pic>
      <p:pic>
        <p:nvPicPr>
          <p:cNvPr id="3" name="图片 2" descr="截屏2021-12-29 15.15.54"/>
          <p:cNvPicPr>
            <a:picLocks noChangeAspect="1"/>
          </p:cNvPicPr>
          <p:nvPr/>
        </p:nvPicPr>
        <p:blipFill>
          <a:blip r:embed="rId2"/>
          <a:stretch>
            <a:fillRect/>
          </a:stretch>
        </p:blipFill>
        <p:spPr>
          <a:xfrm>
            <a:off x="944245" y="3756025"/>
            <a:ext cx="9800590" cy="17278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Supervised Contrastive Pre-training </a:t>
            </a:r>
            <a:endParaRPr lang="zh-CN" altLang="en-US"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Li Z, Zou Y, Zhang C, et al. Learning Implicit Sentiment in Aspect-based Sentiment Analysis with Supervised Contrastive Pre-Training[C]//Proceedings of the 2021 Conference on Empirical Methods in Natural Language Processing. 2021: 246-256.</a:t>
            </a:r>
            <a:endParaRPr lang="zh-CN" altLang="en-US"/>
          </a:p>
        </p:txBody>
      </p:sp>
      <p:sp>
        <p:nvSpPr>
          <p:cNvPr id="5" name="文本框 20"/>
          <p:cNvSpPr txBox="1"/>
          <p:nvPr/>
        </p:nvSpPr>
        <p:spPr>
          <a:xfrm>
            <a:off x="1150620" y="1497965"/>
            <a:ext cx="10223500" cy="1198880"/>
          </a:xfrm>
          <a:prstGeom prst="rect">
            <a:avLst/>
          </a:prstGeom>
          <a:noFill/>
          <a:ln w="9525">
            <a:noFill/>
          </a:ln>
        </p:spPr>
        <p:txBody>
          <a:bodyPr wrap="square" anchor="t">
            <a:spAutoFit/>
          </a:bodyPr>
          <a:p>
            <a:pPr marL="342900" indent="-342900">
              <a:buFont typeface="Arial" panose="020B0604020202090204" pitchFamily="34" charset="0"/>
              <a:buChar char="•"/>
            </a:pPr>
            <a:r>
              <a:rPr lang="en-US" altLang="zh-CN" sz="2400">
                <a:latin typeface="Times New Roman" panose="02020603050405020304" charset="0"/>
                <a:ea typeface="等线" panose="02010600030101010101" pitchFamily="2" charset="-122"/>
              </a:rPr>
              <a:t>Supervised Contrastive Learning</a:t>
            </a:r>
            <a:endParaRPr lang="en-US" altLang="zh-CN" sz="2400">
              <a:latin typeface="Times New Roman" panose="02020603050405020304" charset="0"/>
              <a:ea typeface="等线" panose="02010600030101010101" pitchFamily="2" charset="-122"/>
            </a:endParaRPr>
          </a:p>
          <a:p>
            <a:pPr marL="342900" indent="-342900">
              <a:buFont typeface="Arial" panose="020B0604020202090204" pitchFamily="34" charset="0"/>
              <a:buChar char="•"/>
            </a:pPr>
            <a:r>
              <a:rPr lang="en-US" altLang="zh-CN" sz="2400">
                <a:latin typeface="Times New Roman" panose="02020603050405020304" charset="0"/>
                <a:ea typeface="等线" panose="02010600030101010101" pitchFamily="2" charset="-122"/>
              </a:rPr>
              <a:t>Review Reconstruction</a:t>
            </a:r>
            <a:endParaRPr lang="en-US" altLang="zh-CN" sz="2400">
              <a:latin typeface="Times New Roman" panose="02020603050405020304" charset="0"/>
              <a:ea typeface="等线" panose="02010600030101010101" pitchFamily="2" charset="-122"/>
            </a:endParaRPr>
          </a:p>
          <a:p>
            <a:pPr marL="342900" indent="-342900">
              <a:buFont typeface="Arial" panose="020B0604020202090204" pitchFamily="34" charset="0"/>
              <a:buChar char="•"/>
            </a:pPr>
            <a:r>
              <a:rPr lang="en-US" altLang="zh-CN" sz="2400">
                <a:latin typeface="Times New Roman" panose="02020603050405020304" charset="0"/>
                <a:ea typeface="等线" panose="02010600030101010101" pitchFamily="2" charset="-122"/>
              </a:rPr>
              <a:t>Masked Aspect Prediction</a:t>
            </a:r>
            <a:endParaRPr lang="en-US" altLang="zh-CN" sz="2400">
              <a:latin typeface="Times New Roman" panose="02020603050405020304" charset="0"/>
              <a:ea typeface="等线" panose="02010600030101010101" pitchFamily="2" charset="-122"/>
            </a:endParaRPr>
          </a:p>
        </p:txBody>
      </p:sp>
      <p:pic>
        <p:nvPicPr>
          <p:cNvPr id="6" name="图片 5"/>
          <p:cNvPicPr>
            <a:picLocks noChangeAspect="1"/>
          </p:cNvPicPr>
          <p:nvPr/>
        </p:nvPicPr>
        <p:blipFill>
          <a:blip r:embed="rId1"/>
          <a:stretch>
            <a:fillRect/>
          </a:stretch>
        </p:blipFill>
        <p:spPr>
          <a:xfrm>
            <a:off x="1150620" y="2649855"/>
            <a:ext cx="9657715" cy="34613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Supervised Constrastive Learning</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Li Z, Zou Y, Zhang C, et al. Learning Implicit Sentiment in Aspect-based Sentiment Analysis with Supervised Contrastive Pre-Training[C]//Proceedings of the 2021 Conference on Empirical Methods in Natural Language Processing. 2021: 246-256.</a:t>
            </a:r>
            <a:endParaRPr lang="zh-CN" altLang="en-US"/>
          </a:p>
        </p:txBody>
      </p:sp>
      <p:sp>
        <p:nvSpPr>
          <p:cNvPr id="5" name="文本框 20"/>
          <p:cNvSpPr txBox="1"/>
          <p:nvPr/>
        </p:nvSpPr>
        <p:spPr>
          <a:xfrm>
            <a:off x="1150620" y="1517015"/>
            <a:ext cx="10223500" cy="460375"/>
          </a:xfrm>
          <a:prstGeom prst="rect">
            <a:avLst/>
          </a:prstGeom>
          <a:noFill/>
          <a:ln w="9525">
            <a:noFill/>
          </a:ln>
        </p:spPr>
        <p:txBody>
          <a:bodyPr wrap="square" anchor="t">
            <a:spAutoFit/>
          </a:bodyPr>
          <a:p>
            <a:pPr indent="0"/>
            <a:r>
              <a:rPr lang="en-US" altLang="zh-CN" sz="2400">
                <a:latin typeface="Times New Roman" panose="02020603050405020304" charset="0"/>
                <a:ea typeface="等线" panose="02010600030101010101" pitchFamily="2" charset="-122"/>
              </a:rPr>
              <a:t>The supervised contrastive loss is defined as follows:</a:t>
            </a:r>
            <a:endParaRPr lang="en-US" altLang="zh-CN" sz="2400">
              <a:latin typeface="Times New Roman" panose="02020603050405020304" charset="0"/>
              <a:ea typeface="等线" panose="02010600030101010101" pitchFamily="2" charset="-122"/>
            </a:endParaRPr>
          </a:p>
        </p:txBody>
      </p:sp>
      <p:pic>
        <p:nvPicPr>
          <p:cNvPr id="2" name="图片 1" descr="截屏2021-12-21 16.25.59"/>
          <p:cNvPicPr>
            <a:picLocks noChangeAspect="1"/>
          </p:cNvPicPr>
          <p:nvPr/>
        </p:nvPicPr>
        <p:blipFill>
          <a:blip r:embed="rId1"/>
          <a:stretch>
            <a:fillRect/>
          </a:stretch>
        </p:blipFill>
        <p:spPr>
          <a:xfrm>
            <a:off x="744855" y="2482215"/>
            <a:ext cx="6050915" cy="2884805"/>
          </a:xfrm>
          <a:prstGeom prst="rect">
            <a:avLst/>
          </a:prstGeom>
        </p:spPr>
      </p:pic>
      <mc:AlternateContent xmlns:mc="http://schemas.openxmlformats.org/markup-compatibility/2006">
        <mc:Choice xmlns:a14="http://schemas.microsoft.com/office/drawing/2010/main" Requires="a14">
          <p:sp>
            <p:nvSpPr>
              <p:cNvPr id="6" name="文本框 20"/>
              <p:cNvSpPr txBox="1"/>
              <p:nvPr/>
            </p:nvSpPr>
            <p:spPr>
              <a:xfrm>
                <a:off x="6405245" y="2790190"/>
                <a:ext cx="4010660" cy="739775"/>
              </a:xfrm>
              <a:prstGeom prst="rect">
                <a:avLst/>
              </a:prstGeom>
              <a:noFill/>
              <a:ln w="9525">
                <a:noFill/>
              </a:ln>
            </p:spPr>
            <p:txBody>
              <a:bodyPr wrap="square" anchor="t">
                <a:spAutoFit/>
              </a:bodyPr>
              <a:p>
                <a:pPr indent="0"/>
                <a:r>
                  <a:rPr lang="en-US" altLang="zh-CN">
                    <a:latin typeface="Times New Roman" panose="02020603050405020304" charset="0"/>
                    <a:ea typeface="等线" panose="02010600030101010101" pitchFamily="2" charset="-122"/>
                  </a:rPr>
                  <a:t>The likelihood that </a:t>
                </a:r>
                <a14:m>
                  <m:oMath xmlns:m="http://schemas.openxmlformats.org/officeDocument/2006/math">
                    <m:sSub>
                      <m:sSubPr>
                        <m:ctrlPr>
                          <a:rPr lang="en-US" altLang="zh-CN" i="1">
                            <a:latin typeface="Cambria Math" panose="02040503050406030204" pitchFamily="18" charset="0"/>
                            <a:ea typeface="等线" panose="02010600030101010101" pitchFamily="2" charset="-122"/>
                            <a:cs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Cambria Math" panose="02040503050406030204" pitchFamily="18" charset="0"/>
                          </a:rPr>
                          <m:t>𝑠</m:t>
                        </m:r>
                      </m:e>
                      <m:sub>
                        <m:r>
                          <a:rPr lang="en-US" altLang="zh-CN" i="1">
                            <a:latin typeface="Cambria Math" panose="02040503050406030204" pitchFamily="18" charset="0"/>
                            <a:ea typeface="等线" panose="02010600030101010101" pitchFamily="2" charset="-122"/>
                            <a:cs typeface="Cambria Math" panose="02040503050406030204" pitchFamily="18" charset="0"/>
                          </a:rPr>
                          <m:t>𝑐</m:t>
                        </m:r>
                      </m:sub>
                    </m:sSub>
                  </m:oMath>
                </a14:m>
                <a:r>
                  <a:rPr lang="en-US" altLang="zh-CN">
                    <a:latin typeface="Times New Roman" panose="02020603050405020304" charset="0"/>
                    <a:ea typeface="等线" panose="02010600030101010101" pitchFamily="2" charset="-122"/>
                  </a:rPr>
                  <a:t> is most similar to </a:t>
                </a:r>
                <a14:m>
                  <m:oMath xmlns:m="http://schemas.openxmlformats.org/officeDocument/2006/math">
                    <m:sSub>
                      <m:sSubPr>
                        <m:ctrlPr>
                          <a:rPr lang="en-US" altLang="zh-CN" i="1">
                            <a:latin typeface="Cambria Math" panose="02040503050406030204" pitchFamily="18" charset="0"/>
                            <a:ea typeface="等线" panose="02010600030101010101" pitchFamily="2" charset="-122"/>
                            <a:cs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Cambria Math" panose="02040503050406030204" pitchFamily="18" charset="0"/>
                          </a:rPr>
                          <m:t>𝑠</m:t>
                        </m:r>
                      </m:e>
                      <m:sub>
                        <m:r>
                          <a:rPr lang="en-US" altLang="zh-CN" i="1">
                            <a:latin typeface="Cambria Math" panose="02040503050406030204" pitchFamily="18" charset="0"/>
                            <a:ea typeface="等线" panose="02010600030101010101" pitchFamily="2" charset="-122"/>
                            <a:cs typeface="Cambria Math" panose="02040503050406030204" pitchFamily="18" charset="0"/>
                          </a:rPr>
                          <m:t>𝑖</m:t>
                        </m:r>
                      </m:sub>
                    </m:sSub>
                  </m:oMath>
                </a14:m>
                <a:r>
                  <a:rPr lang="en-US" altLang="zh-CN">
                    <a:latin typeface="Times New Roman" panose="02020603050405020304" charset="0"/>
                    <a:ea typeface="等线" panose="02010600030101010101" pitchFamily="2" charset="-122"/>
                  </a:rPr>
                  <a:t> and </a:t>
                </a:r>
                <a:r>
                  <a:rPr lang="en-US" altLang="zh-CN">
                    <a:latin typeface="Arial" panose="020B0604020202090204" pitchFamily="34" charset="0"/>
                    <a:ea typeface="等线" panose="02010600030101010101" pitchFamily="2" charset="-122"/>
                    <a:cs typeface="Arial" panose="020B0604020202090204" pitchFamily="34" charset="0"/>
                  </a:rPr>
                  <a:t>τ </a:t>
                </a:r>
                <a:r>
                  <a:rPr lang="en-US" altLang="zh-CN">
                    <a:latin typeface="Times New Roman" panose="02020603050405020304" charset="0"/>
                    <a:ea typeface="等线" panose="02010600030101010101" pitchFamily="2" charset="-122"/>
                  </a:rPr>
                  <a:t>is a temperature of softmax.</a:t>
                </a:r>
                <a:endParaRPr lang="en-US" altLang="zh-CN">
                  <a:latin typeface="Times New Roman" panose="02020603050405020304" charset="0"/>
                  <a:ea typeface="等线" panose="02010600030101010101" pitchFamily="2" charset="-122"/>
                </a:endParaRPr>
              </a:p>
            </p:txBody>
          </p:sp>
        </mc:Choice>
        <mc:Fallback>
          <p:sp>
            <p:nvSpPr>
              <p:cNvPr id="6" name="文本框 20"/>
              <p:cNvSpPr txBox="1">
                <a:spLocks noRot="1" noChangeAspect="1" noMove="1" noResize="1" noEditPoints="1" noAdjustHandles="1" noChangeArrowheads="1" noChangeShapeType="1" noTextEdit="1"/>
              </p:cNvSpPr>
              <p:nvPr/>
            </p:nvSpPr>
            <p:spPr>
              <a:xfrm>
                <a:off x="6405245" y="2790190"/>
                <a:ext cx="4010660" cy="739775"/>
              </a:xfrm>
              <a:prstGeom prst="rect">
                <a:avLst/>
              </a:prstGeom>
              <a:blipFill rotWithShape="1">
                <a:blip r:embed="rId2"/>
                <a:stretch>
                  <a:fillRect/>
                </a:stretch>
              </a:blipFill>
              <a:ln w="9525">
                <a:noFill/>
              </a:ln>
            </p:spPr>
            <p:txBody>
              <a:bodyPr/>
              <a:lstStyle/>
              <a:p>
                <a:r>
                  <a:rPr lang="zh-CN"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Review Reconstruction</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Li Z, Zou Y, Zhang C, et al. Learning Implicit Sentiment in Aspect-based Sentiment Analysis with Supervised Contrastive Pre-Training[C]//Proceedings of the 2021 Conference on Empirical Methods in Natural Language Processing. 2021: 246-256.</a:t>
            </a:r>
            <a:endParaRPr lang="zh-CN" altLang="en-US"/>
          </a:p>
        </p:txBody>
      </p:sp>
      <p:sp>
        <p:nvSpPr>
          <p:cNvPr id="5" name="文本框 20"/>
          <p:cNvSpPr txBox="1"/>
          <p:nvPr/>
        </p:nvSpPr>
        <p:spPr>
          <a:xfrm>
            <a:off x="1150620" y="1517015"/>
            <a:ext cx="9727565" cy="829945"/>
          </a:xfrm>
          <a:prstGeom prst="rect">
            <a:avLst/>
          </a:prstGeom>
          <a:noFill/>
          <a:ln w="9525">
            <a:noFill/>
          </a:ln>
        </p:spPr>
        <p:txBody>
          <a:bodyPr wrap="square" anchor="t">
            <a:spAutoFit/>
          </a:bodyPr>
          <a:p>
            <a:pPr indent="0"/>
            <a:r>
              <a:rPr lang="en-US" altLang="zh-CN" sz="2400">
                <a:latin typeface="Times New Roman" panose="02020603050405020304" charset="0"/>
                <a:ea typeface="等线" panose="02010600030101010101" pitchFamily="2" charset="-122"/>
              </a:rPr>
              <a:t>Feed the sentence representation to Tansformer decoder for auto-regressive generation.</a:t>
            </a:r>
            <a:endParaRPr lang="zh-CN" altLang="en-US" sz="2400">
              <a:latin typeface="Times New Roman" panose="02020603050405020304" charset="0"/>
              <a:ea typeface="等线" panose="02010600030101010101" pitchFamily="2" charset="-122"/>
            </a:endParaRPr>
          </a:p>
        </p:txBody>
      </p:sp>
      <p:pic>
        <p:nvPicPr>
          <p:cNvPr id="2" name="图片 1" descr="截屏2021-12-21 16.40.35"/>
          <p:cNvPicPr>
            <a:picLocks noChangeAspect="1"/>
          </p:cNvPicPr>
          <p:nvPr/>
        </p:nvPicPr>
        <p:blipFill>
          <a:blip r:embed="rId1"/>
          <a:stretch>
            <a:fillRect/>
          </a:stretch>
        </p:blipFill>
        <p:spPr>
          <a:xfrm>
            <a:off x="3091180" y="2881630"/>
            <a:ext cx="5315585" cy="28727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Masked Aspect Prediction</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Li Z, Zou Y, Zhang C, et al. Learning Implicit Sentiment in Aspect-based Sentiment Analysis with Supervised Contrastive Pre-Training[C]//Proceedings of the 2021 Conference on Empirical Methods in Natural Language Processing. 2021: 246-256.</a:t>
            </a:r>
            <a:endParaRPr lang="zh-CN" altLang="en-US"/>
          </a:p>
        </p:txBody>
      </p:sp>
      <p:sp>
        <p:nvSpPr>
          <p:cNvPr id="5" name="文本框 20"/>
          <p:cNvSpPr txBox="1"/>
          <p:nvPr/>
        </p:nvSpPr>
        <p:spPr>
          <a:xfrm>
            <a:off x="814705" y="1282700"/>
            <a:ext cx="10223500" cy="1568450"/>
          </a:xfrm>
          <a:prstGeom prst="rect">
            <a:avLst/>
          </a:prstGeom>
          <a:noFill/>
          <a:ln w="9525">
            <a:noFill/>
          </a:ln>
        </p:spPr>
        <p:txBody>
          <a:bodyPr wrap="square" anchor="t">
            <a:spAutoFit/>
          </a:bodyPr>
          <a:p>
            <a:pPr marL="342900" indent="-342900">
              <a:buFont typeface="Arial" panose="020B0604020202090204" pitchFamily="34" charset="0"/>
              <a:buChar char="•"/>
            </a:pPr>
            <a:r>
              <a:rPr lang="en-US" altLang="zh-CN" sz="2400">
                <a:latin typeface="Times New Roman" panose="02020603050405020304" charset="0"/>
                <a:ea typeface="等线" panose="02010600030101010101" pitchFamily="2" charset="-122"/>
              </a:rPr>
              <a:t>Aspect masking: replace the aspect spans with [MASK] with 80% probs or replace with a random token with 10% probs.</a:t>
            </a:r>
            <a:endParaRPr lang="en-US" altLang="zh-CN" sz="2400">
              <a:latin typeface="Times New Roman" panose="02020603050405020304" charset="0"/>
              <a:ea typeface="等线" panose="02010600030101010101" pitchFamily="2" charset="-122"/>
            </a:endParaRPr>
          </a:p>
          <a:p>
            <a:pPr marL="342900" indent="-342900">
              <a:buFont typeface="Arial" panose="020B0604020202090204" pitchFamily="34" charset="0"/>
              <a:buChar char="•"/>
            </a:pPr>
            <a:r>
              <a:rPr lang="en-US" altLang="zh-CN" sz="2400">
                <a:latin typeface="Times New Roman" panose="02020603050405020304" charset="0"/>
                <a:ea typeface="等线" panose="02010600030101010101" pitchFamily="2" charset="-122"/>
              </a:rPr>
              <a:t>Random masking: randomly mask extra tokens if the proportion of masked tokens is less than15% after aspect masking.</a:t>
            </a:r>
            <a:endParaRPr lang="zh-CN" altLang="en-US" sz="2400">
              <a:latin typeface="Times New Roman" panose="02020603050405020304" charset="0"/>
              <a:ea typeface="等线" panose="02010600030101010101" pitchFamily="2" charset="-122"/>
            </a:endParaRPr>
          </a:p>
        </p:txBody>
      </p:sp>
      <p:grpSp>
        <p:nvGrpSpPr>
          <p:cNvPr id="8" name="组合 7"/>
          <p:cNvGrpSpPr/>
          <p:nvPr/>
        </p:nvGrpSpPr>
        <p:grpSpPr>
          <a:xfrm>
            <a:off x="2593340" y="2955925"/>
            <a:ext cx="7067550" cy="2972435"/>
            <a:chOff x="4180" y="4782"/>
            <a:chExt cx="11130" cy="4681"/>
          </a:xfrm>
        </p:grpSpPr>
        <p:pic>
          <p:nvPicPr>
            <p:cNvPr id="3" name="图片 2" descr="截屏2021-12-21 16.49.42"/>
            <p:cNvPicPr>
              <a:picLocks noChangeAspect="1"/>
            </p:cNvPicPr>
            <p:nvPr/>
          </p:nvPicPr>
          <p:blipFill>
            <a:blip r:embed="rId1"/>
            <a:srcRect t="8149" b="70599"/>
            <a:stretch>
              <a:fillRect/>
            </a:stretch>
          </p:blipFill>
          <p:spPr>
            <a:xfrm>
              <a:off x="4452" y="4782"/>
              <a:ext cx="10295" cy="944"/>
            </a:xfrm>
            <a:prstGeom prst="rect">
              <a:avLst/>
            </a:prstGeom>
          </p:spPr>
        </p:pic>
        <p:pic>
          <p:nvPicPr>
            <p:cNvPr id="6" name="图片 5" descr="截屏2021-12-21 16.49.48"/>
            <p:cNvPicPr>
              <a:picLocks noChangeAspect="1"/>
            </p:cNvPicPr>
            <p:nvPr/>
          </p:nvPicPr>
          <p:blipFill>
            <a:blip r:embed="rId2"/>
            <a:stretch>
              <a:fillRect/>
            </a:stretch>
          </p:blipFill>
          <p:spPr>
            <a:xfrm>
              <a:off x="4180" y="7391"/>
              <a:ext cx="11130" cy="2073"/>
            </a:xfrm>
            <a:prstGeom prst="rect">
              <a:avLst/>
            </a:prstGeom>
          </p:spPr>
        </p:pic>
        <p:pic>
          <p:nvPicPr>
            <p:cNvPr id="7" name="图片 6" descr="截屏2021-12-21 16.49.42"/>
            <p:cNvPicPr>
              <a:picLocks noChangeAspect="1"/>
            </p:cNvPicPr>
            <p:nvPr/>
          </p:nvPicPr>
          <p:blipFill>
            <a:blip r:embed="rId1"/>
            <a:srcRect t="59590" b="5673"/>
            <a:stretch>
              <a:fillRect/>
            </a:stretch>
          </p:blipFill>
          <p:spPr>
            <a:xfrm>
              <a:off x="4694" y="6018"/>
              <a:ext cx="10295" cy="1543"/>
            </a:xfrm>
            <a:prstGeom prst="rect">
              <a:avLst/>
            </a:prstGeom>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Aspect-based Representation Combination</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Li Z, Zou Y, Zhang C, et al. Learning Implicit Sentiment in Aspect-based Sentiment Analysis with Supervised Contrastive Pre-Training[C]//Proceedings of the 2021 Conference on Empirical Methods in Natural Language Processing. 2021: 246-256.</a:t>
            </a:r>
            <a:endParaRPr lang="zh-CN" altLang="en-US"/>
          </a:p>
        </p:txBody>
      </p:sp>
      <p:sp>
        <p:nvSpPr>
          <p:cNvPr id="5" name="文本框 20"/>
          <p:cNvSpPr txBox="1"/>
          <p:nvPr/>
        </p:nvSpPr>
        <p:spPr>
          <a:xfrm>
            <a:off x="1150620" y="1517015"/>
            <a:ext cx="10223500" cy="1568450"/>
          </a:xfrm>
          <a:prstGeom prst="rect">
            <a:avLst/>
          </a:prstGeom>
          <a:noFill/>
          <a:ln w="9525">
            <a:noFill/>
          </a:ln>
        </p:spPr>
        <p:txBody>
          <a:bodyPr wrap="square" anchor="t">
            <a:spAutoFit/>
          </a:bodyPr>
          <a:p>
            <a:pPr marL="342900" indent="-342900">
              <a:buFont typeface="Arial" panose="020B0604020202090204" pitchFamily="34" charset="0"/>
              <a:buChar char="•"/>
            </a:pPr>
            <a:r>
              <a:rPr lang="en-US" altLang="zh-CN" sz="2400">
                <a:latin typeface="Times New Roman" panose="02020603050405020304" charset="0"/>
                <a:ea typeface="等线" panose="02010600030101010101" pitchFamily="2" charset="-122"/>
              </a:rPr>
              <a:t>They average the hidden state for all aspect tokens to acquire aspect-based representation. </a:t>
            </a:r>
            <a:endParaRPr lang="en-US" altLang="zh-CN" sz="2400">
              <a:latin typeface="Times New Roman" panose="02020603050405020304" charset="0"/>
              <a:ea typeface="等线" panose="02010600030101010101" pitchFamily="2" charset="-122"/>
            </a:endParaRPr>
          </a:p>
          <a:p>
            <a:pPr marL="342900" indent="-342900">
              <a:buFont typeface="Arial" panose="020B0604020202090204" pitchFamily="34" charset="0"/>
              <a:buChar char="•"/>
            </a:pPr>
            <a:r>
              <a:rPr lang="en-US" altLang="zh-CN" sz="2400">
                <a:latin typeface="Times New Roman" panose="02020603050405020304" charset="0"/>
                <a:ea typeface="等线" panose="02010600030101010101" pitchFamily="2" charset="-122"/>
              </a:rPr>
              <a:t>Then the sentiment representation and aspect representation are concatenated for predicting aspect polarity.</a:t>
            </a:r>
            <a:endParaRPr lang="zh-CN" altLang="en-US" sz="2400">
              <a:latin typeface="Times New Roman" panose="02020603050405020304" charset="0"/>
              <a:ea typeface="等线" panose="02010600030101010101" pitchFamily="2" charset="-122"/>
            </a:endParaRPr>
          </a:p>
        </p:txBody>
      </p:sp>
      <p:grpSp>
        <p:nvGrpSpPr>
          <p:cNvPr id="9" name="组合 8"/>
          <p:cNvGrpSpPr/>
          <p:nvPr/>
        </p:nvGrpSpPr>
        <p:grpSpPr>
          <a:xfrm>
            <a:off x="6321425" y="3156585"/>
            <a:ext cx="5869940" cy="2133600"/>
            <a:chOff x="4685" y="4970"/>
            <a:chExt cx="9244" cy="3360"/>
          </a:xfrm>
        </p:grpSpPr>
        <p:pic>
          <p:nvPicPr>
            <p:cNvPr id="7" name="图片 6" descr="截屏2021-12-22 10.57.19"/>
            <p:cNvPicPr>
              <a:picLocks noChangeAspect="1"/>
            </p:cNvPicPr>
            <p:nvPr/>
          </p:nvPicPr>
          <p:blipFill>
            <a:blip r:embed="rId1"/>
            <a:stretch>
              <a:fillRect/>
            </a:stretch>
          </p:blipFill>
          <p:spPr>
            <a:xfrm>
              <a:off x="5380" y="6906"/>
              <a:ext cx="7346" cy="1424"/>
            </a:xfrm>
            <a:prstGeom prst="rect">
              <a:avLst/>
            </a:prstGeom>
          </p:spPr>
        </p:pic>
        <p:pic>
          <p:nvPicPr>
            <p:cNvPr id="8" name="图片 7" descr="截屏2021-12-22 10.57.13"/>
            <p:cNvPicPr>
              <a:picLocks noChangeAspect="1"/>
            </p:cNvPicPr>
            <p:nvPr/>
          </p:nvPicPr>
          <p:blipFill>
            <a:blip r:embed="rId2"/>
            <a:stretch>
              <a:fillRect/>
            </a:stretch>
          </p:blipFill>
          <p:spPr>
            <a:xfrm>
              <a:off x="4685" y="4970"/>
              <a:ext cx="9245" cy="1849"/>
            </a:xfrm>
            <a:prstGeom prst="rect">
              <a:avLst/>
            </a:prstGeom>
          </p:spPr>
        </p:pic>
      </p:grpSp>
      <p:pic>
        <p:nvPicPr>
          <p:cNvPr id="10" name="图片 9"/>
          <p:cNvPicPr>
            <a:picLocks noChangeAspect="1"/>
          </p:cNvPicPr>
          <p:nvPr/>
        </p:nvPicPr>
        <p:blipFill>
          <a:blip r:embed="rId3"/>
          <a:srcRect b="34105"/>
          <a:stretch>
            <a:fillRect/>
          </a:stretch>
        </p:blipFill>
        <p:spPr>
          <a:xfrm>
            <a:off x="561975" y="3085465"/>
            <a:ext cx="6000750" cy="31419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Dataset</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Li Z, Zou Y, Zhang C, et al. Learning Implicit Sentiment in Aspect-based Sentiment Analysis with Supervised Contrastive Pre-Training[C]//Proceedings of the 2021 Conference on Empirical Methods in Natural Language Processing. 2021: 246-256.</a:t>
            </a:r>
            <a:endParaRPr lang="zh-CN" altLang="en-US"/>
          </a:p>
        </p:txBody>
      </p:sp>
      <p:pic>
        <p:nvPicPr>
          <p:cNvPr id="3" name="图片 2" descr="截屏2022-04-18 22.22.52"/>
          <p:cNvPicPr>
            <a:picLocks noChangeAspect="1"/>
          </p:cNvPicPr>
          <p:nvPr/>
        </p:nvPicPr>
        <p:blipFill>
          <a:blip r:embed="rId1"/>
          <a:stretch>
            <a:fillRect/>
          </a:stretch>
        </p:blipFill>
        <p:spPr>
          <a:xfrm>
            <a:off x="1772285" y="1677035"/>
            <a:ext cx="8475980" cy="43846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Main Results</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Li Z, Zou Y, Zhang C, et al. Learning Implicit Sentiment in Aspect-based Sentiment Analysis with Supervised Contrastive Pre-Training[C]//Proceedings of the 2021 Conference on Empirical Methods in Natural Language Processing. 2021: 246-256.</a:t>
            </a:r>
            <a:endParaRPr lang="zh-CN" altLang="en-US"/>
          </a:p>
        </p:txBody>
      </p:sp>
      <p:pic>
        <p:nvPicPr>
          <p:cNvPr id="2" name="图片 1"/>
          <p:cNvPicPr>
            <a:picLocks noChangeAspect="1"/>
          </p:cNvPicPr>
          <p:nvPr/>
        </p:nvPicPr>
        <p:blipFill>
          <a:blip r:embed="rId1"/>
          <a:stretch>
            <a:fillRect/>
          </a:stretch>
        </p:blipFill>
        <p:spPr>
          <a:xfrm>
            <a:off x="4600575" y="1045210"/>
            <a:ext cx="7591425" cy="5096510"/>
          </a:xfrm>
          <a:prstGeom prst="rect">
            <a:avLst/>
          </a:prstGeom>
        </p:spPr>
      </p:pic>
      <p:sp>
        <p:nvSpPr>
          <p:cNvPr id="6" name="文本框 20"/>
          <p:cNvSpPr txBox="1"/>
          <p:nvPr/>
        </p:nvSpPr>
        <p:spPr>
          <a:xfrm>
            <a:off x="271145" y="1701165"/>
            <a:ext cx="4399280" cy="3784600"/>
          </a:xfrm>
          <a:prstGeom prst="rect">
            <a:avLst/>
          </a:prstGeom>
          <a:noFill/>
          <a:ln w="9525">
            <a:noFill/>
          </a:ln>
        </p:spPr>
        <p:txBody>
          <a:bodyPr wrap="square" anchor="t">
            <a:spAutoFit/>
          </a:bodyPr>
          <a:p>
            <a:pPr marL="342900" indent="-342900">
              <a:buFont typeface="Arial" panose="020B0604020202090204" pitchFamily="34" charset="0"/>
              <a:buChar char="•"/>
            </a:pPr>
            <a:r>
              <a:rPr lang="en-US" altLang="zh-CN" sz="2400">
                <a:latin typeface="Times New Roman" panose="02020603050405020304" charset="0"/>
                <a:ea typeface="等线" panose="02010600030101010101" pitchFamily="2" charset="-122"/>
              </a:rPr>
              <a:t>Our model achieves SOTA performance.</a:t>
            </a:r>
            <a:endParaRPr lang="en-US" altLang="zh-CN" sz="2400">
              <a:latin typeface="Times New Roman" panose="02020603050405020304" charset="0"/>
              <a:ea typeface="等线" panose="02010600030101010101" pitchFamily="2" charset="-122"/>
            </a:endParaRPr>
          </a:p>
          <a:p>
            <a:pPr marL="342900" indent="-342900">
              <a:buFont typeface="Arial" panose="020B0604020202090204" pitchFamily="34" charset="0"/>
              <a:buChar char="•"/>
            </a:pPr>
            <a:r>
              <a:rPr lang="en-US" altLang="zh-CN" sz="2400">
                <a:latin typeface="Times New Roman" panose="02020603050405020304" charset="0"/>
                <a:ea typeface="等线" panose="02010600030101010101" pitchFamily="2" charset="-122"/>
              </a:rPr>
              <a:t>After pre-trained with SCAPT, models improve significantly on ABSA tasks.</a:t>
            </a:r>
            <a:endParaRPr lang="en-US" altLang="zh-CN" sz="2400">
              <a:latin typeface="Times New Roman" panose="02020603050405020304" charset="0"/>
              <a:ea typeface="等线" panose="02010600030101010101" pitchFamily="2" charset="-122"/>
            </a:endParaRPr>
          </a:p>
          <a:p>
            <a:pPr marL="342900" indent="-342900">
              <a:buFont typeface="Arial" panose="020B0604020202090204" pitchFamily="34" charset="0"/>
              <a:buChar char="•"/>
            </a:pPr>
            <a:r>
              <a:rPr lang="en-US" altLang="zh-CN" sz="2400">
                <a:latin typeface="Times New Roman" panose="02020603050405020304" charset="0"/>
                <a:ea typeface="等线" panose="02010600030101010101" pitchFamily="2" charset="-122"/>
              </a:rPr>
              <a:t>SCAPT is good at learning implicit sentiment.</a:t>
            </a:r>
            <a:endParaRPr lang="en-US" altLang="zh-CN" sz="2400">
              <a:latin typeface="Times New Roman" panose="02020603050405020304" charset="0"/>
              <a:ea typeface="等线" panose="02010600030101010101" pitchFamily="2" charset="-122"/>
            </a:endParaRPr>
          </a:p>
          <a:p>
            <a:pPr marL="342900" indent="-342900">
              <a:buFont typeface="Arial" panose="020B0604020202090204" pitchFamily="34" charset="0"/>
              <a:buChar char="•"/>
            </a:pPr>
            <a:r>
              <a:rPr lang="en-US" altLang="zh-CN" sz="2400">
                <a:latin typeface="Times New Roman" panose="02020603050405020304" charset="0"/>
                <a:ea typeface="等线" panose="02010600030101010101" pitchFamily="2" charset="-122"/>
              </a:rPr>
              <a:t>Aspect-aware fine-tuning serves as a complement to SCAPT.</a:t>
            </a:r>
            <a:endParaRPr lang="en-US" altLang="zh-CN" sz="2400">
              <a:latin typeface="Times New Roman" panose="02020603050405020304" charset="0"/>
              <a:ea typeface="等线"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6262370" y="1268730"/>
            <a:ext cx="3484245" cy="461645"/>
          </a:xfrm>
        </p:spPr>
        <p:txBody>
          <a:bodyPr/>
          <a:lstStyle/>
          <a:p>
            <a:r>
              <a:rPr lang="en-US" altLang="zh-CN" dirty="0"/>
              <a:t>Task Introduction</a:t>
            </a:r>
            <a:endParaRPr lang="en-US" altLang="zh-CN" dirty="0"/>
          </a:p>
        </p:txBody>
      </p:sp>
      <p:sp>
        <p:nvSpPr>
          <p:cNvPr id="3" name="Content Placeholder 2"/>
          <p:cNvSpPr>
            <a:spLocks noGrp="1"/>
          </p:cNvSpPr>
          <p:nvPr>
            <p:ph sz="quarter" idx="11"/>
          </p:nvPr>
        </p:nvSpPr>
        <p:spPr>
          <a:xfrm>
            <a:off x="6262370" y="2482850"/>
            <a:ext cx="5647690" cy="694055"/>
          </a:xfrm>
        </p:spPr>
        <p:txBody>
          <a:bodyPr/>
          <a:lstStyle/>
          <a:p>
            <a:r>
              <a:rPr lang="en-US" altLang="zh-CN" dirty="0">
                <a:latin typeface="Heiti SC Medium" panose="02000000000000000000" charset="-122"/>
                <a:ea typeface="Heiti SC Medium" panose="02000000000000000000" charset="-122"/>
                <a:cs typeface="+mj-lt"/>
                <a:sym typeface="+mn-ea"/>
              </a:rPr>
              <a:t>Learning Implicit Sentiment in ABSA </a:t>
            </a:r>
            <a:r>
              <a:rPr altLang="zh-CN" dirty="0">
                <a:latin typeface="Heiti SC Medium" panose="02000000000000000000" charset="-122"/>
                <a:ea typeface="Heiti SC Medium" panose="02000000000000000000" charset="-122"/>
                <a:cs typeface="+mj-lt"/>
                <a:sym typeface="+mn-ea"/>
              </a:rPr>
              <a:t>with Contrastive Pre-Training</a:t>
            </a:r>
            <a:endParaRPr altLang="zh-CN" dirty="0">
              <a:latin typeface="Heiti SC Medium" panose="02000000000000000000" charset="-122"/>
              <a:ea typeface="Heiti SC Medium" panose="02000000000000000000" charset="-122"/>
              <a:cs typeface="+mj-lt"/>
            </a:endParaRPr>
          </a:p>
          <a:p>
            <a:endParaRPr lang="en-US" altLang="zh-CN" dirty="0">
              <a:latin typeface="Heiti SC Medium" panose="02000000000000000000" charset="-122"/>
              <a:ea typeface="Heiti SC Medium" panose="02000000000000000000" charset="-122"/>
            </a:endParaRPr>
          </a:p>
        </p:txBody>
      </p:sp>
      <p:sp>
        <p:nvSpPr>
          <p:cNvPr id="4" name="Content Placeholder 3"/>
          <p:cNvSpPr>
            <a:spLocks noGrp="1"/>
          </p:cNvSpPr>
          <p:nvPr>
            <p:ph sz="quarter" idx="12"/>
          </p:nvPr>
        </p:nvSpPr>
        <p:spPr>
          <a:xfrm>
            <a:off x="6262370" y="4090670"/>
            <a:ext cx="5273675" cy="703580"/>
          </a:xfrm>
        </p:spPr>
        <p:txBody>
          <a:bodyPr/>
          <a:lstStyle/>
          <a:p>
            <a:pPr marL="0" indent="0">
              <a:buNone/>
            </a:pPr>
            <a:r>
              <a:rPr lang="en-US" altLang="zh-CN" dirty="0">
                <a:latin typeface="Heiti SC Medium" panose="02000000000000000000" charset="-122"/>
                <a:ea typeface="Heiti SC Medium" panose="02000000000000000000" charset="-122"/>
                <a:cs typeface="+mj-lt"/>
                <a:sym typeface="+mn-ea"/>
              </a:rPr>
              <a:t>Dual-graph Network for ABSA</a:t>
            </a:r>
            <a:endParaRPr lang="en-US" altLang="zh-CN" dirty="0">
              <a:latin typeface="Heiti SC Medium" panose="02000000000000000000" charset="-122"/>
              <a:ea typeface="Heiti SC Medium" panose="02000000000000000000" charset="-122"/>
            </a:endParaRPr>
          </a:p>
        </p:txBody>
      </p:sp>
      <p:sp>
        <p:nvSpPr>
          <p:cNvPr id="5" name="Content Placeholder 4"/>
          <p:cNvSpPr>
            <a:spLocks noGrp="1"/>
          </p:cNvSpPr>
          <p:nvPr>
            <p:ph sz="quarter" idx="13"/>
          </p:nvPr>
        </p:nvSpPr>
        <p:spPr>
          <a:xfrm>
            <a:off x="6262370" y="5261610"/>
            <a:ext cx="5929630" cy="1114425"/>
          </a:xfrm>
        </p:spPr>
        <p:txBody>
          <a:bodyPr/>
          <a:lstStyle/>
          <a:p>
            <a:pPr marL="0" indent="0">
              <a:buNone/>
            </a:pPr>
            <a:r>
              <a:rPr lang="en-US" altLang="zh-CN" dirty="0">
                <a:latin typeface="Heiti SC Medium" panose="02000000000000000000" charset="-122"/>
                <a:ea typeface="Heiti SC Medium" panose="02000000000000000000" charset="-122"/>
                <a:cs typeface="+mj-lt"/>
                <a:sym typeface="+mn-ea"/>
              </a:rPr>
              <a:t>Span-level Model for Aspect Sentiment Triplet Extraction</a:t>
            </a:r>
            <a:endParaRPr lang="en-US" altLang="zh-CN" dirty="0">
              <a:latin typeface="Heiti SC Medium" panose="02000000000000000000" charset="-122"/>
              <a:ea typeface="Heiti SC Medium" panose="02000000000000000000" charset="-122"/>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Effectiveness on Multi-aspect ABSA</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Li Z, Zou Y, Zhang C, et al. Learning Implicit Sentiment in Aspect-based Sentiment Analysis with Supervised Contrastive Pre-Training[C]//Proceedings of the 2021 Conference on Empirical Methods in Natural Language Processing. 2021: 246-256.</a:t>
            </a:r>
            <a:endParaRPr lang="zh-CN" altLang="en-US"/>
          </a:p>
        </p:txBody>
      </p:sp>
      <p:pic>
        <p:nvPicPr>
          <p:cNvPr id="2" name="图片 1"/>
          <p:cNvPicPr>
            <a:picLocks noChangeAspect="1"/>
          </p:cNvPicPr>
          <p:nvPr/>
        </p:nvPicPr>
        <p:blipFill>
          <a:blip r:embed="rId1"/>
          <a:stretch>
            <a:fillRect/>
          </a:stretch>
        </p:blipFill>
        <p:spPr>
          <a:xfrm>
            <a:off x="3093720" y="1463040"/>
            <a:ext cx="5327650" cy="45415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Visualization of implicit sentiment representation</a:t>
            </a:r>
            <a:endParaRPr lang="zh-CN" altLang="en-US"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Li Z, Zou Y, Zhang C, et al. Learning Implicit Sentiment in Aspect-based Sentiment Analysis with Supervised Contrastive Pre-Training[C]//Proceedings of the 2021 Conference on Empirical Methods in Natural Language Processing. 2021: 246-256.</a:t>
            </a:r>
            <a:endParaRPr lang="zh-CN" altLang="en-US"/>
          </a:p>
        </p:txBody>
      </p:sp>
      <p:sp>
        <p:nvSpPr>
          <p:cNvPr id="5" name="文本框 20"/>
          <p:cNvSpPr txBox="1"/>
          <p:nvPr/>
        </p:nvSpPr>
        <p:spPr>
          <a:xfrm>
            <a:off x="974725" y="1630045"/>
            <a:ext cx="10657205" cy="829945"/>
          </a:xfrm>
          <a:prstGeom prst="rect">
            <a:avLst/>
          </a:prstGeom>
          <a:noFill/>
          <a:ln w="9525">
            <a:noFill/>
          </a:ln>
        </p:spPr>
        <p:txBody>
          <a:bodyPr wrap="square" anchor="t">
            <a:spAutoFit/>
          </a:bodyPr>
          <a:p>
            <a:pPr indent="0"/>
            <a:r>
              <a:rPr lang="en-US" altLang="zh-CN" sz="2400">
                <a:latin typeface="Times New Roman" panose="02020603050405020304" charset="0"/>
                <a:ea typeface="等线" panose="02010600030101010101" pitchFamily="2" charset="-122"/>
              </a:rPr>
              <a:t>This authors split srntiment into explicit sentiment and implicit sentiment.</a:t>
            </a:r>
            <a:endParaRPr lang="en-US" altLang="zh-CN" sz="2400">
              <a:latin typeface="Times New Roman" panose="02020603050405020304" charset="0"/>
              <a:ea typeface="等线" panose="02010600030101010101" pitchFamily="2" charset="-122"/>
            </a:endParaRPr>
          </a:p>
          <a:p>
            <a:pPr indent="0"/>
            <a:r>
              <a:rPr lang="en-US" altLang="zh-CN" sz="2400">
                <a:latin typeface="Times New Roman" panose="02020603050405020304" charset="0"/>
                <a:ea typeface="等线" panose="02010600030101010101" pitchFamily="2" charset="-122"/>
              </a:rPr>
              <a:t>They commit to detect the </a:t>
            </a:r>
            <a:r>
              <a:rPr lang="en-US" altLang="zh-CN" sz="2400" b="1">
                <a:latin typeface="Times New Roman Bold" panose="02020603050405020304" charset="0"/>
                <a:ea typeface="等线" panose="02010600030101010101" pitchFamily="2" charset="-122"/>
                <a:cs typeface="Times New Roman Bold" panose="02020603050405020304" charset="0"/>
              </a:rPr>
              <a:t>explicit sentiments</a:t>
            </a:r>
            <a:r>
              <a:rPr lang="en-US" altLang="zh-CN" sz="2400">
                <a:latin typeface="Times New Roman" panose="02020603050405020304" charset="0"/>
                <a:ea typeface="等线" panose="02010600030101010101" pitchFamily="2" charset="-122"/>
              </a:rPr>
              <a:t>.</a:t>
            </a:r>
            <a:endParaRPr lang="en-US" altLang="zh-CN" sz="2400">
              <a:latin typeface="Times New Roman" panose="02020603050405020304" charset="0"/>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061085" y="2665730"/>
            <a:ext cx="9210040" cy="368427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Robustness Test</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Li Z, Zou Y, Zhang C, et al. Learning Implicit Sentiment in Aspect-based Sentiment Analysis with Supervised Contrastive Pre-Training[C]//Proceedings of the 2021 Conference on Empirical Methods in Natural Language Processing. 2021: 246-256.</a:t>
            </a:r>
            <a:endParaRPr lang="zh-CN" altLang="en-US"/>
          </a:p>
        </p:txBody>
      </p:sp>
      <p:sp>
        <p:nvSpPr>
          <p:cNvPr id="5" name="文本框 20"/>
          <p:cNvSpPr txBox="1"/>
          <p:nvPr/>
        </p:nvSpPr>
        <p:spPr>
          <a:xfrm>
            <a:off x="670560" y="1727200"/>
            <a:ext cx="4032885" cy="2306955"/>
          </a:xfrm>
          <a:prstGeom prst="rect">
            <a:avLst/>
          </a:prstGeom>
          <a:noFill/>
          <a:ln w="9525">
            <a:noFill/>
          </a:ln>
        </p:spPr>
        <p:txBody>
          <a:bodyPr wrap="square" anchor="t">
            <a:spAutoFit/>
          </a:bodyPr>
          <a:p>
            <a:pPr indent="0"/>
            <a:r>
              <a:rPr lang="en-US" altLang="zh-CN" sz="2400">
                <a:latin typeface="Times New Roman" panose="02020603050405020304" charset="0"/>
                <a:ea typeface="等线" panose="02010600030101010101" pitchFamily="2" charset="-122"/>
              </a:rPr>
              <a:t>The test sets are designed to probe whether models could distinguish the sentiment of the target aspect from the non-target aspects and unrelated information.</a:t>
            </a:r>
            <a:endParaRPr lang="en-US" altLang="zh-CN" sz="2400">
              <a:latin typeface="Times New Roman" panose="02020603050405020304" charset="0"/>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4843780" y="946785"/>
            <a:ext cx="6941820" cy="47707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Conclusion</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Li Z, Zou Y, Zhang C, et al. Learning Implicit Sentiment in Aspect-based Sentiment Analysis with Supervised Contrastive Pre-Training[C]//Proceedings of the 2021 Conference on Empirical Methods in Natural Language Processing. 2021: 246-256.</a:t>
            </a:r>
            <a:endParaRPr lang="zh-CN" altLang="en-US"/>
          </a:p>
        </p:txBody>
      </p:sp>
      <p:sp>
        <p:nvSpPr>
          <p:cNvPr id="5" name="文本框 20"/>
          <p:cNvSpPr txBox="1"/>
          <p:nvPr/>
        </p:nvSpPr>
        <p:spPr>
          <a:xfrm>
            <a:off x="1150620" y="1517015"/>
            <a:ext cx="10480675" cy="2306955"/>
          </a:xfrm>
          <a:prstGeom prst="rect">
            <a:avLst/>
          </a:prstGeom>
          <a:noFill/>
          <a:ln w="9525">
            <a:noFill/>
          </a:ln>
        </p:spPr>
        <p:txBody>
          <a:bodyPr wrap="square" anchor="t">
            <a:spAutoFit/>
          </a:bodyPr>
          <a:p>
            <a:pPr marL="514350" indent="-514350">
              <a:lnSpc>
                <a:spcPct val="150000"/>
              </a:lnSpc>
              <a:buFont typeface="Arial" panose="020B0604020202090204" pitchFamily="34" charset="0"/>
              <a:buChar char="•"/>
            </a:pPr>
            <a:r>
              <a:rPr lang="en-US" altLang="zh-CN" sz="2400">
                <a:latin typeface="Times New Roman" panose="02020603050405020304" charset="0"/>
                <a:ea typeface="等线" panose="02010600030101010101" pitchFamily="2" charset="-122"/>
              </a:rPr>
              <a:t>Disigned a supervised contrastive pre-training for ABSA</a:t>
            </a:r>
            <a:endParaRPr lang="en-US" altLang="zh-CN" sz="2400">
              <a:latin typeface="Times New Roman" panose="02020603050405020304" charset="0"/>
              <a:ea typeface="等线" panose="02010600030101010101" pitchFamily="2" charset="-122"/>
            </a:endParaRPr>
          </a:p>
          <a:p>
            <a:pPr marL="514350" indent="-514350">
              <a:lnSpc>
                <a:spcPct val="150000"/>
              </a:lnSpc>
              <a:buFont typeface="Arial" panose="020B0604020202090204" pitchFamily="34" charset="0"/>
              <a:buChar char="•"/>
            </a:pPr>
            <a:r>
              <a:rPr lang="en-US" altLang="zh-CN" sz="2400">
                <a:latin typeface="Times New Roman" panose="02020603050405020304" charset="0"/>
                <a:ea typeface="等线" panose="02010600030101010101" pitchFamily="2" charset="-122"/>
              </a:rPr>
              <a:t>Pay attention to the implicit sentiments</a:t>
            </a:r>
            <a:endParaRPr lang="en-US" altLang="zh-CN" sz="2400">
              <a:latin typeface="Times New Roman" panose="02020603050405020304" charset="0"/>
              <a:ea typeface="等线" panose="02010600030101010101" pitchFamily="2" charset="-122"/>
            </a:endParaRPr>
          </a:p>
          <a:p>
            <a:pPr marL="514350" indent="-514350">
              <a:lnSpc>
                <a:spcPct val="150000"/>
              </a:lnSpc>
              <a:buFont typeface="Arial" panose="020B0604020202090204" pitchFamily="34" charset="0"/>
              <a:buChar char="•"/>
            </a:pPr>
            <a:r>
              <a:rPr lang="en-US" altLang="zh-CN" sz="2400">
                <a:latin typeface="Times New Roman" panose="02020603050405020304" charset="0"/>
                <a:ea typeface="等线" panose="02010600030101010101" pitchFamily="2" charset="-122"/>
              </a:rPr>
              <a:t>Construct large-scale tagged corpus to learn information for implicit sentiment</a:t>
            </a:r>
            <a:endParaRPr lang="en-US" altLang="zh-CN" sz="2400">
              <a:latin typeface="Times New Roman" panose="02020603050405020304" charset="0"/>
              <a:ea typeface="等线" panose="02010600030101010101" pitchFamily="2" charset="-122"/>
            </a:endParaRPr>
          </a:p>
          <a:p>
            <a:pPr marL="514350" indent="-514350">
              <a:lnSpc>
                <a:spcPct val="150000"/>
              </a:lnSpc>
              <a:buFont typeface="Arial" panose="020B0604020202090204" pitchFamily="34" charset="0"/>
              <a:buChar char="•"/>
            </a:pPr>
            <a:r>
              <a:rPr lang="en-US" altLang="zh-CN" sz="2400">
                <a:latin typeface="Times New Roman" panose="02020603050405020304" charset="0"/>
                <a:ea typeface="等线" panose="02010600030101010101" pitchFamily="2" charset="-122"/>
              </a:rPr>
              <a:t>Effectively deal with implicit sentiment in data sets.</a:t>
            </a:r>
            <a:endParaRPr lang="en-US" altLang="zh-CN" sz="2400">
              <a:latin typeface="Times New Roman" panose="02020603050405020304" charset="0"/>
              <a:ea typeface="等线"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6244" y="2134286"/>
            <a:ext cx="3151734" cy="2646045"/>
          </a:xfrm>
        </p:spPr>
        <p:txBody>
          <a:bodyPr/>
          <a:lstStyle/>
          <a:p>
            <a:pPr algn="ctr"/>
            <a:r>
              <a:rPr lang="en-US" dirty="0"/>
              <a:t>3</a:t>
            </a:r>
            <a:endParaRPr lang="en-US" dirty="0"/>
          </a:p>
        </p:txBody>
      </p:sp>
      <p:sp>
        <p:nvSpPr>
          <p:cNvPr id="7" name="Content Placeholder 3"/>
          <p:cNvSpPr>
            <a:spLocks noGrp="1"/>
          </p:cNvSpPr>
          <p:nvPr>
            <p:ph sz="quarter" idx="18"/>
          </p:nvPr>
        </p:nvSpPr>
        <p:spPr>
          <a:xfrm>
            <a:off x="5168265" y="3068320"/>
            <a:ext cx="7360920" cy="506730"/>
          </a:xfrm>
        </p:spPr>
        <p:txBody>
          <a:bodyPr wrap="square"/>
          <a:lstStyle/>
          <a:p>
            <a:pPr marL="0" indent="0">
              <a:buNone/>
            </a:pPr>
            <a:r>
              <a:rPr lang="en-US" altLang="zh-CN" sz="3000" dirty="0">
                <a:latin typeface="Heiti SC Light" panose="02000000000000000000" charset="-122"/>
                <a:ea typeface="Heiti SC Light" panose="02000000000000000000" charset="-122"/>
                <a:cs typeface="+mj-lt"/>
              </a:rPr>
              <a:t>Dual-graph Network for ABSA</a:t>
            </a:r>
            <a:endParaRPr lang="en-US" altLang="zh-CN" sz="3000" dirty="0">
              <a:latin typeface="Heiti SC Light" panose="02000000000000000000" charset="-122"/>
              <a:ea typeface="Heiti SC Light" panose="02000000000000000000" charset="-122"/>
              <a:cs typeface="+mj-lt"/>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Paper 2 - ACL2021 (for ASC)</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Li, Ruifan, et al. "Dual graph convolutional networks for aspect-based sentiment analysis." Proceedings of the 59th Annual Meeting of the Association for Computational Linguistics and the 11th International Joint Conference on Natural Language Processing (Volume 1: Long Papers). 2021.</a:t>
            </a:r>
            <a:endParaRPr lang="zh-CN" altLang="en-US"/>
          </a:p>
        </p:txBody>
      </p:sp>
      <p:pic>
        <p:nvPicPr>
          <p:cNvPr id="3" name="图片 2" descr="截屏2022-04-19 16.01.02"/>
          <p:cNvPicPr>
            <a:picLocks noChangeAspect="1"/>
          </p:cNvPicPr>
          <p:nvPr/>
        </p:nvPicPr>
        <p:blipFill>
          <a:blip r:embed="rId1"/>
          <a:stretch>
            <a:fillRect/>
          </a:stretch>
        </p:blipFill>
        <p:spPr>
          <a:xfrm>
            <a:off x="525780" y="1908810"/>
            <a:ext cx="11140440" cy="31902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Introduction</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Li, Ruifan, et al. "Dual graph convolutional networks for aspect-based sentiment analysis." Proceedings of the 59th Annual Meeting of the Association for Computational Linguistics and the 11th International Joint Conference on Natural Language Processing (Volume 1: Long Papers). 2021.</a:t>
            </a:r>
            <a:endParaRPr lang="zh-CN" altLang="en-US"/>
          </a:p>
        </p:txBody>
      </p:sp>
      <p:sp>
        <p:nvSpPr>
          <p:cNvPr id="2" name="文本框 20"/>
          <p:cNvSpPr txBox="1"/>
          <p:nvPr/>
        </p:nvSpPr>
        <p:spPr>
          <a:xfrm>
            <a:off x="190500" y="1269365"/>
            <a:ext cx="11922760" cy="2306955"/>
          </a:xfrm>
          <a:prstGeom prst="rect">
            <a:avLst/>
          </a:prstGeom>
          <a:noFill/>
          <a:ln w="9525">
            <a:noFill/>
          </a:ln>
        </p:spPr>
        <p:txBody>
          <a:bodyPr wrap="square" anchor="t">
            <a:spAutoFit/>
          </a:bodyPr>
          <a:p>
            <a:pPr indent="0">
              <a:lnSpc>
                <a:spcPct val="150000"/>
              </a:lnSpc>
              <a:buFont typeface="Arial" panose="020B0604020202090204" pitchFamily="34" charset="0"/>
              <a:buNone/>
            </a:pPr>
            <a:r>
              <a:rPr lang="en-US" altLang="zh-CN" sz="2400">
                <a:latin typeface="Times New Roman" panose="02020603050405020304" charset="0"/>
                <a:ea typeface="等线" panose="02010600030101010101" pitchFamily="2" charset="-122"/>
              </a:rPr>
              <a:t>RNN with attention mechanisms: attention confusion</a:t>
            </a:r>
            <a:endParaRPr lang="en-US" altLang="zh-CN" sz="2400">
              <a:latin typeface="Times New Roman" panose="02020603050405020304" charset="0"/>
              <a:ea typeface="等线" panose="02010600030101010101" pitchFamily="2" charset="-122"/>
            </a:endParaRPr>
          </a:p>
          <a:p>
            <a:pPr indent="0">
              <a:lnSpc>
                <a:spcPct val="150000"/>
              </a:lnSpc>
              <a:buFont typeface="Arial" panose="020B0604020202090204" pitchFamily="34" charset="0"/>
              <a:buNone/>
            </a:pPr>
            <a:r>
              <a:rPr lang="en-US" altLang="zh-CN" sz="2400">
                <a:latin typeface="Times New Roman" panose="02020603050405020304" charset="0"/>
                <a:ea typeface="等线" panose="02010600030101010101" pitchFamily="2" charset="-122"/>
              </a:rPr>
              <a:t>GNN over dependency trees: </a:t>
            </a:r>
            <a:r>
              <a:rPr lang="en-US" altLang="zh-CN" sz="2400" b="1">
                <a:latin typeface="Times New Roman Bold" panose="02020603050405020304" charset="0"/>
                <a:ea typeface="等线" panose="02010600030101010101" pitchFamily="2" charset="-122"/>
                <a:cs typeface="Times New Roman Bold" panose="02020603050405020304" charset="0"/>
              </a:rPr>
              <a:t>1) </a:t>
            </a:r>
            <a:r>
              <a:rPr lang="en-US" altLang="zh-CN" sz="2400">
                <a:latin typeface="Times New Roman" panose="02020603050405020304" charset="0"/>
                <a:ea typeface="等线" panose="02010600030101010101" pitchFamily="2" charset="-122"/>
              </a:rPr>
              <a:t>the </a:t>
            </a:r>
            <a:r>
              <a:rPr lang="en-US" altLang="zh-CN" sz="2400" b="1">
                <a:latin typeface="Times New Roman Bold" panose="02020603050405020304" charset="0"/>
                <a:ea typeface="等线" panose="02010600030101010101" pitchFamily="2" charset="-122"/>
                <a:cs typeface="Times New Roman Bold" panose="02020603050405020304" charset="0"/>
              </a:rPr>
              <a:t>inaccuracy</a:t>
            </a:r>
            <a:r>
              <a:rPr lang="en-US" altLang="zh-CN" sz="2400">
                <a:latin typeface="Times New Roman" panose="02020603050405020304" charset="0"/>
                <a:ea typeface="等线" panose="02010600030101010101" pitchFamily="2" charset="-122"/>
              </a:rPr>
              <a:t> of the dependency parsing results</a:t>
            </a:r>
            <a:endParaRPr lang="en-US" altLang="zh-CN" sz="2400">
              <a:latin typeface="Times New Roman" panose="02020603050405020304" charset="0"/>
              <a:ea typeface="等线" panose="02010600030101010101" pitchFamily="2" charset="-122"/>
            </a:endParaRPr>
          </a:p>
          <a:p>
            <a:pPr indent="0">
              <a:lnSpc>
                <a:spcPct val="150000"/>
              </a:lnSpc>
              <a:buFont typeface="Arial" panose="020B0604020202090204" pitchFamily="34" charset="0"/>
              <a:buNone/>
            </a:pPr>
            <a:r>
              <a:rPr lang="en-US" altLang="zh-CN" sz="2400">
                <a:latin typeface="Times New Roman" panose="02020603050405020304" charset="0"/>
                <a:ea typeface="等线" panose="02010600030101010101" pitchFamily="2" charset="-122"/>
              </a:rPr>
              <a:t> </a:t>
            </a:r>
            <a:r>
              <a:rPr lang="en-US" altLang="zh-CN" sz="2400" b="1">
                <a:latin typeface="Times New Roman Bold" panose="02020603050405020304" charset="0"/>
                <a:ea typeface="等线" panose="02010600030101010101" pitchFamily="2" charset="-122"/>
                <a:cs typeface="Times New Roman Bold" panose="02020603050405020304" charset="0"/>
              </a:rPr>
              <a:t>2) </a:t>
            </a:r>
            <a:r>
              <a:rPr lang="en-US" altLang="zh-CN" sz="2400">
                <a:latin typeface="Times New Roman" panose="02020603050405020304" charset="0"/>
                <a:ea typeface="等线" panose="02010600030101010101" pitchFamily="2" charset="-122"/>
              </a:rPr>
              <a:t>GCNs over dependency trees </a:t>
            </a:r>
            <a:r>
              <a:rPr lang="en-US" altLang="zh-CN" sz="2400" b="1">
                <a:latin typeface="Times New Roman Bold" panose="02020603050405020304" charset="0"/>
                <a:ea typeface="等线" panose="02010600030101010101" pitchFamily="2" charset="-122"/>
                <a:cs typeface="Times New Roman Bold" panose="02020603050405020304" charset="0"/>
              </a:rPr>
              <a:t>do not work well</a:t>
            </a:r>
            <a:r>
              <a:rPr lang="en-US" altLang="zh-CN" sz="2400">
                <a:latin typeface="Times New Roman" panose="02020603050405020304" charset="0"/>
                <a:ea typeface="等线" panose="02010600030101010101" pitchFamily="2" charset="-122"/>
              </a:rPr>
              <a:t> as expected on datasets that are not sensitive to syntactic dependency due to the informal expression and complexity of online reviews. </a:t>
            </a:r>
            <a:endParaRPr lang="zh-CN" altLang="en-US" sz="2400">
              <a:latin typeface="Times New Roman" panose="02020603050405020304" charset="0"/>
              <a:ea typeface="等线" panose="02010600030101010101" pitchFamily="2" charset="-122"/>
            </a:endParaRPr>
          </a:p>
        </p:txBody>
      </p:sp>
      <p:pic>
        <p:nvPicPr>
          <p:cNvPr id="3" name="图片 2" descr="截屏2022-04-19 16.19.47"/>
          <p:cNvPicPr>
            <a:picLocks noChangeAspect="1"/>
          </p:cNvPicPr>
          <p:nvPr/>
        </p:nvPicPr>
        <p:blipFill>
          <a:blip r:embed="rId1"/>
          <a:stretch>
            <a:fillRect/>
          </a:stretch>
        </p:blipFill>
        <p:spPr>
          <a:xfrm>
            <a:off x="1898015" y="3471545"/>
            <a:ext cx="8067040" cy="29432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Introduction</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Li, Ruifan, et al. "Dual graph convolutional networks for aspect-based sentiment analysis." Proceedings of the 59th Annual Meeting of the Association for Computational Linguistics and the 11th International Joint Conference on Natural Language Processing (Volume 1: Long Papers). 2021.</a:t>
            </a:r>
            <a:endParaRPr lang="zh-CN" altLang="en-US"/>
          </a:p>
        </p:txBody>
      </p:sp>
      <p:sp>
        <p:nvSpPr>
          <p:cNvPr id="2" name="文本框 20"/>
          <p:cNvSpPr txBox="1"/>
          <p:nvPr/>
        </p:nvSpPr>
        <p:spPr>
          <a:xfrm>
            <a:off x="744855" y="1529715"/>
            <a:ext cx="10672445" cy="4523105"/>
          </a:xfrm>
          <a:prstGeom prst="rect">
            <a:avLst/>
          </a:prstGeom>
          <a:noFill/>
          <a:ln w="9525">
            <a:noFill/>
          </a:ln>
        </p:spPr>
        <p:txBody>
          <a:bodyPr wrap="square" anchor="t">
            <a:spAutoFit/>
          </a:bodyPr>
          <a:p>
            <a:pPr indent="0">
              <a:lnSpc>
                <a:spcPct val="150000"/>
              </a:lnSpc>
              <a:buFont typeface="Arial" panose="020B0604020202090204" pitchFamily="34" charset="0"/>
              <a:buNone/>
            </a:pPr>
            <a:r>
              <a:rPr lang="en-US" altLang="zh-CN" sz="2400" b="1">
                <a:latin typeface="Times New Roman Bold" panose="02020603050405020304" charset="0"/>
                <a:ea typeface="等线" panose="02010600030101010101" pitchFamily="2" charset="-122"/>
                <a:cs typeface="Times New Roman Bold" panose="02020603050405020304" charset="0"/>
              </a:rPr>
              <a:t>SynGCN</a:t>
            </a:r>
            <a:r>
              <a:rPr lang="en-US" altLang="zh-CN" sz="2400">
                <a:latin typeface="Times New Roman" panose="02020603050405020304" charset="0"/>
                <a:ea typeface="等线" panose="02010600030101010101" pitchFamily="2" charset="-122"/>
              </a:rPr>
              <a:t>: they use the probability matrix of all dependency arcs from a dependency parser to build a syntax-based graph neural network.</a:t>
            </a:r>
            <a:endParaRPr lang="en-US" altLang="zh-CN" sz="2400">
              <a:latin typeface="Times New Roman" panose="02020603050405020304" charset="0"/>
              <a:ea typeface="等线" panose="02010600030101010101" pitchFamily="2" charset="-122"/>
            </a:endParaRPr>
          </a:p>
          <a:p>
            <a:pPr indent="0">
              <a:lnSpc>
                <a:spcPct val="150000"/>
              </a:lnSpc>
              <a:buFont typeface="Arial" panose="020B0604020202090204" pitchFamily="34" charset="0"/>
              <a:buNone/>
            </a:pPr>
            <a:r>
              <a:rPr lang="en-US" altLang="zh-CN" sz="2400" b="1">
                <a:latin typeface="Times New Roman Bold" panose="02020603050405020304" charset="0"/>
                <a:ea typeface="等线" panose="02010600030101010101" pitchFamily="2" charset="-122"/>
                <a:cs typeface="Times New Roman Bold" panose="02020603050405020304" charset="0"/>
              </a:rPr>
              <a:t>SemGNC</a:t>
            </a:r>
            <a:r>
              <a:rPr lang="en-US" altLang="zh-CN" sz="2400">
                <a:latin typeface="Times New Roman" panose="02020603050405020304" charset="0"/>
                <a:ea typeface="等线" panose="02010600030101010101" pitchFamily="2" charset="-122"/>
              </a:rPr>
              <a:t>: they utilize a self-attention mechanism to construct  semantic correlation-based graph convolutional network.</a:t>
            </a:r>
            <a:endParaRPr lang="en-US" altLang="zh-CN" sz="2400">
              <a:latin typeface="Times New Roman" panose="02020603050405020304" charset="0"/>
              <a:ea typeface="等线" panose="02010600030101010101" pitchFamily="2" charset="-122"/>
            </a:endParaRPr>
          </a:p>
          <a:p>
            <a:pPr indent="0">
              <a:lnSpc>
                <a:spcPct val="150000"/>
              </a:lnSpc>
              <a:buFont typeface="Arial" panose="020B0604020202090204" pitchFamily="34" charset="0"/>
              <a:buNone/>
            </a:pPr>
            <a:r>
              <a:rPr lang="en-US" altLang="zh-CN" sz="2400" b="1">
                <a:latin typeface="Times New Roman Bold" panose="02020603050405020304" charset="0"/>
                <a:ea typeface="等线" panose="02010600030101010101" pitchFamily="2" charset="-122"/>
                <a:cs typeface="Times New Roman Bold" panose="02020603050405020304" charset="0"/>
              </a:rPr>
              <a:t>Orthogonai regularizer</a:t>
            </a:r>
            <a:r>
              <a:rPr lang="en-US" altLang="zh-CN" sz="2400">
                <a:latin typeface="Times New Roman" panose="02020603050405020304" charset="0"/>
                <a:ea typeface="等线" panose="02010600030101010101" pitchFamily="2" charset="-122"/>
              </a:rPr>
              <a:t>: encourage SemGCN to learn an orthogonal semantic attention matrix</a:t>
            </a:r>
            <a:endParaRPr lang="en-US" altLang="zh-CN" sz="2400">
              <a:latin typeface="Times New Roman" panose="02020603050405020304" charset="0"/>
              <a:ea typeface="等线" panose="02010600030101010101" pitchFamily="2" charset="-122"/>
            </a:endParaRPr>
          </a:p>
          <a:p>
            <a:pPr indent="0">
              <a:lnSpc>
                <a:spcPct val="150000"/>
              </a:lnSpc>
              <a:buFont typeface="Arial" panose="020B0604020202090204" pitchFamily="34" charset="0"/>
              <a:buNone/>
            </a:pPr>
            <a:r>
              <a:rPr lang="en-US" altLang="zh-CN" sz="2400" b="1">
                <a:latin typeface="Times New Roman Bold" panose="02020603050405020304" charset="0"/>
                <a:ea typeface="等线" panose="02010600030101010101" pitchFamily="2" charset="-122"/>
                <a:cs typeface="Times New Roman Bold" panose="02020603050405020304" charset="0"/>
              </a:rPr>
              <a:t>Differential regularizer</a:t>
            </a:r>
            <a:r>
              <a:rPr lang="en-US" altLang="zh-CN" sz="2400">
                <a:latin typeface="Times New Roman" panose="02020603050405020304" charset="0"/>
                <a:ea typeface="等线" panose="02010600030101010101" pitchFamily="2" charset="-122"/>
              </a:rPr>
              <a:t>: </a:t>
            </a:r>
            <a:r>
              <a:rPr lang="en-US" altLang="zh-CN" sz="2400">
                <a:latin typeface="Times New Roman" panose="02020603050405020304" charset="0"/>
                <a:ea typeface="等线" panose="02010600030101010101" pitchFamily="2" charset="-122"/>
                <a:sym typeface="+mn-ea"/>
              </a:rPr>
              <a:t>encourage SemGCN to learn semantic features distinct from SynGCN network</a:t>
            </a:r>
            <a:endParaRPr lang="en-US" altLang="zh-CN" sz="2400">
              <a:latin typeface="Times New Roman" panose="02020603050405020304" charset="0"/>
              <a:ea typeface="等线" panose="02010600030101010101" pitchFamily="2" charset="-122"/>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Syntatic GCN</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Li, Ruifan, et al. "Dual graph convolutional networks for aspect-based sentiment analysis." Proceedings of the 59th Annual Meeting of the Association for Computational Linguistics and the 11th International Joint Conference on Natural Language Processing (Volume 1: Long Papers). 2021.</a:t>
            </a:r>
            <a:endParaRPr lang="zh-CN" altLang="en-US"/>
          </a:p>
        </p:txBody>
      </p:sp>
      <p:grpSp>
        <p:nvGrpSpPr>
          <p:cNvPr id="6" name="组合 5"/>
          <p:cNvGrpSpPr/>
          <p:nvPr/>
        </p:nvGrpSpPr>
        <p:grpSpPr>
          <a:xfrm>
            <a:off x="3345815" y="1301115"/>
            <a:ext cx="8846185" cy="5110480"/>
            <a:chOff x="3527" y="2049"/>
            <a:chExt cx="13931" cy="8048"/>
          </a:xfrm>
        </p:grpSpPr>
        <p:pic>
          <p:nvPicPr>
            <p:cNvPr id="3" name="图片 2" descr="截屏2022-04-19 17.33.25"/>
            <p:cNvPicPr>
              <a:picLocks noChangeAspect="1"/>
            </p:cNvPicPr>
            <p:nvPr/>
          </p:nvPicPr>
          <p:blipFill>
            <a:blip r:embed="rId1"/>
            <a:stretch>
              <a:fillRect/>
            </a:stretch>
          </p:blipFill>
          <p:spPr>
            <a:xfrm>
              <a:off x="3728" y="2049"/>
              <a:ext cx="13730" cy="8048"/>
            </a:xfrm>
            <a:prstGeom prst="rect">
              <a:avLst/>
            </a:prstGeom>
          </p:spPr>
        </p:pic>
        <p:sp>
          <p:nvSpPr>
            <p:cNvPr id="5" name="矩形 4"/>
            <p:cNvSpPr/>
            <p:nvPr/>
          </p:nvSpPr>
          <p:spPr>
            <a:xfrm>
              <a:off x="3527" y="3008"/>
              <a:ext cx="5815" cy="7088"/>
            </a:xfrm>
            <a:prstGeom prst="rect">
              <a:avLst/>
            </a:prstGeom>
            <a:noFill/>
            <a:ln w="38100" cmpd="sng">
              <a:solidFill>
                <a:srgbClr val="2F4EF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20"/>
          <p:cNvSpPr txBox="1"/>
          <p:nvPr/>
        </p:nvSpPr>
        <p:spPr>
          <a:xfrm>
            <a:off x="377190" y="2289810"/>
            <a:ext cx="2968625" cy="3415030"/>
          </a:xfrm>
          <a:prstGeom prst="rect">
            <a:avLst/>
          </a:prstGeom>
          <a:noFill/>
          <a:ln w="9525">
            <a:noFill/>
          </a:ln>
        </p:spPr>
        <p:txBody>
          <a:bodyPr wrap="square" anchor="t">
            <a:spAutoFit/>
          </a:bodyPr>
          <a:p>
            <a:pPr indent="0">
              <a:lnSpc>
                <a:spcPct val="150000"/>
              </a:lnSpc>
              <a:buFont typeface="Arial" panose="020B0604020202090204" pitchFamily="34" charset="0"/>
              <a:buNone/>
            </a:pPr>
            <a:r>
              <a:rPr lang="en-US" altLang="zh-CN" sz="2400">
                <a:latin typeface="Times New Roman" panose="02020603050405020304" charset="0"/>
                <a:ea typeface="等线" panose="02010600030101010101" pitchFamily="2" charset="-122"/>
                <a:cs typeface="Times New Roman" panose="02020603050405020304" charset="0"/>
              </a:rPr>
              <a:t>The dependency probability matrix could capture rich structure information by providing all latent syntactic structures.</a:t>
            </a:r>
            <a:endParaRPr lang="en-US" altLang="zh-CN" sz="2400">
              <a:latin typeface="Times New Roman" panose="02020603050405020304" charset="0"/>
              <a:ea typeface="等线" panose="02010600030101010101" pitchFamily="2" charset="-122"/>
              <a:cs typeface="Times New Roman" panose="02020603050405020304" charset="0"/>
              <a:sym typeface="+mn-ea"/>
            </a:endParaRPr>
          </a:p>
        </p:txBody>
      </p:sp>
      <p:sp>
        <p:nvSpPr>
          <p:cNvPr id="8" name="文本框 7"/>
          <p:cNvSpPr txBox="1"/>
          <p:nvPr/>
        </p:nvSpPr>
        <p:spPr>
          <a:xfrm>
            <a:off x="3473450" y="5201285"/>
            <a:ext cx="1490345" cy="368300"/>
          </a:xfrm>
          <a:prstGeom prst="rect">
            <a:avLst/>
          </a:prstGeom>
          <a:noFill/>
        </p:spPr>
        <p:txBody>
          <a:bodyPr wrap="square" rtlCol="0">
            <a:spAutoFit/>
          </a:bodyPr>
          <a:p>
            <a:r>
              <a:rPr lang="zh-CN" altLang="en-US" b="1">
                <a:latin typeface="Times New Roman Bold" panose="02020603050405020304" charset="0"/>
                <a:cs typeface="Times New Roman Bold" panose="02020603050405020304" charset="0"/>
              </a:rPr>
              <a:t>LAL-Parser</a:t>
            </a:r>
            <a:endParaRPr lang="zh-CN" altLang="en-US" b="1">
              <a:latin typeface="Times New Roman Bold" panose="02020603050405020304" charset="0"/>
              <a:cs typeface="Times New Roman Bold" panose="0202060305040502030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Semantic GCN</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Li, Ruifan, et al. "Dual graph convolutional networks for aspect-based sentiment analysis." Proceedings of the 59th Annual Meeting of the Association for Computational Linguistics and the 11th International Joint Conference on Natural Language Processing (Volume 1: Long Papers). 2021.</a:t>
            </a:r>
            <a:endParaRPr lang="zh-CN" altLang="en-US"/>
          </a:p>
        </p:txBody>
      </p:sp>
      <p:grpSp>
        <p:nvGrpSpPr>
          <p:cNvPr id="6" name="组合 5"/>
          <p:cNvGrpSpPr/>
          <p:nvPr/>
        </p:nvGrpSpPr>
        <p:grpSpPr>
          <a:xfrm>
            <a:off x="141605" y="1304290"/>
            <a:ext cx="8718550" cy="5110480"/>
            <a:chOff x="-1519" y="2054"/>
            <a:chExt cx="13730" cy="8048"/>
          </a:xfrm>
        </p:grpSpPr>
        <p:pic>
          <p:nvPicPr>
            <p:cNvPr id="3" name="图片 2" descr="截屏2022-04-19 17.33.25"/>
            <p:cNvPicPr>
              <a:picLocks noChangeAspect="1"/>
            </p:cNvPicPr>
            <p:nvPr/>
          </p:nvPicPr>
          <p:blipFill>
            <a:blip r:embed="rId1"/>
            <a:stretch>
              <a:fillRect/>
            </a:stretch>
          </p:blipFill>
          <p:spPr>
            <a:xfrm>
              <a:off x="-1519" y="2054"/>
              <a:ext cx="13730" cy="8048"/>
            </a:xfrm>
            <a:prstGeom prst="rect">
              <a:avLst/>
            </a:prstGeom>
          </p:spPr>
        </p:pic>
        <p:sp>
          <p:nvSpPr>
            <p:cNvPr id="5" name="矩形 4"/>
            <p:cNvSpPr/>
            <p:nvPr/>
          </p:nvSpPr>
          <p:spPr>
            <a:xfrm>
              <a:off x="9562" y="5476"/>
              <a:ext cx="2649" cy="2206"/>
            </a:xfrm>
            <a:prstGeom prst="rect">
              <a:avLst/>
            </a:prstGeom>
            <a:noFill/>
            <a:ln w="38100" cmpd="sng">
              <a:solidFill>
                <a:srgbClr val="2F4EF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2" name="图片 1" descr="截屏2022-04-19 17.48.04"/>
          <p:cNvPicPr>
            <a:picLocks noChangeAspect="1"/>
          </p:cNvPicPr>
          <p:nvPr/>
        </p:nvPicPr>
        <p:blipFill>
          <a:blip r:embed="rId2"/>
          <a:srcRect t="14339" r="11636" b="10112"/>
          <a:stretch>
            <a:fillRect/>
          </a:stretch>
        </p:blipFill>
        <p:spPr>
          <a:xfrm>
            <a:off x="7397115" y="4937125"/>
            <a:ext cx="4547235" cy="8966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gn="ctr"/>
            <a:r>
              <a:rPr lang="en-US" dirty="0"/>
              <a:t>1</a:t>
            </a:r>
            <a:endParaRPr lang="en-US" dirty="0"/>
          </a:p>
        </p:txBody>
      </p:sp>
      <p:sp>
        <p:nvSpPr>
          <p:cNvPr id="7" name="Content Placeholder 3"/>
          <p:cNvSpPr>
            <a:spLocks noGrp="1"/>
          </p:cNvSpPr>
          <p:nvPr>
            <p:ph sz="quarter" idx="18"/>
          </p:nvPr>
        </p:nvSpPr>
        <p:spPr>
          <a:xfrm>
            <a:off x="5433666" y="3120029"/>
            <a:ext cx="6214230" cy="589280"/>
          </a:xfrm>
        </p:spPr>
        <p:txBody>
          <a:bodyPr/>
          <a:lstStyle/>
          <a:p>
            <a:pPr marL="0" indent="0">
              <a:buNone/>
            </a:pPr>
            <a:r>
              <a:rPr altLang="zh-CN" sz="3600" dirty="0"/>
              <a:t>Task Introduction</a:t>
            </a:r>
            <a:endParaRPr altLang="zh-CN" sz="3600"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BiAffine Module</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Li, Ruifan, et al. "Dual graph convolutional networks for aspect-based sentiment analysis." Proceedings of the 59th Annual Meeting of the Association for Computational Linguistics and the 11th International Joint Conference on Natural Language Processing (Volume 1: Long Papers). 2021.</a:t>
            </a:r>
            <a:endParaRPr lang="zh-CN" altLang="en-US"/>
          </a:p>
        </p:txBody>
      </p:sp>
      <p:grpSp>
        <p:nvGrpSpPr>
          <p:cNvPr id="6" name="组合 5"/>
          <p:cNvGrpSpPr/>
          <p:nvPr/>
        </p:nvGrpSpPr>
        <p:grpSpPr>
          <a:xfrm>
            <a:off x="141605" y="1304290"/>
            <a:ext cx="8718550" cy="5110480"/>
            <a:chOff x="-1519" y="2054"/>
            <a:chExt cx="13730" cy="8048"/>
          </a:xfrm>
        </p:grpSpPr>
        <p:pic>
          <p:nvPicPr>
            <p:cNvPr id="3" name="图片 2" descr="截屏2022-04-19 17.33.25"/>
            <p:cNvPicPr>
              <a:picLocks noChangeAspect="1"/>
            </p:cNvPicPr>
            <p:nvPr/>
          </p:nvPicPr>
          <p:blipFill>
            <a:blip r:embed="rId1"/>
            <a:stretch>
              <a:fillRect/>
            </a:stretch>
          </p:blipFill>
          <p:spPr>
            <a:xfrm>
              <a:off x="-1519" y="2054"/>
              <a:ext cx="13730" cy="8048"/>
            </a:xfrm>
            <a:prstGeom prst="rect">
              <a:avLst/>
            </a:prstGeom>
          </p:spPr>
        </p:pic>
        <p:sp>
          <p:nvSpPr>
            <p:cNvPr id="5" name="矩形 4"/>
            <p:cNvSpPr/>
            <p:nvPr/>
          </p:nvSpPr>
          <p:spPr>
            <a:xfrm>
              <a:off x="4237" y="5303"/>
              <a:ext cx="5358" cy="2064"/>
            </a:xfrm>
            <a:prstGeom prst="rect">
              <a:avLst/>
            </a:prstGeom>
            <a:noFill/>
            <a:ln w="38100" cmpd="sng">
              <a:solidFill>
                <a:srgbClr val="2F4EF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7" name="图片 6" descr="截屏2022-04-19 17.48.09"/>
          <p:cNvPicPr>
            <a:picLocks noChangeAspect="1"/>
          </p:cNvPicPr>
          <p:nvPr/>
        </p:nvPicPr>
        <p:blipFill>
          <a:blip r:embed="rId2"/>
          <a:stretch>
            <a:fillRect/>
          </a:stretch>
        </p:blipFill>
        <p:spPr>
          <a:xfrm>
            <a:off x="6909435" y="4839335"/>
            <a:ext cx="4979035" cy="1096645"/>
          </a:xfrm>
          <a:prstGeom prst="rect">
            <a:avLst/>
          </a:prstGeom>
        </p:spPr>
      </p:pic>
      <p:sp>
        <p:nvSpPr>
          <p:cNvPr id="9" name="矩形 8"/>
          <p:cNvSpPr/>
          <p:nvPr/>
        </p:nvSpPr>
        <p:spPr>
          <a:xfrm>
            <a:off x="3393440" y="1664335"/>
            <a:ext cx="4122420" cy="1430020"/>
          </a:xfrm>
          <a:prstGeom prst="rect">
            <a:avLst/>
          </a:prstGeom>
          <a:noFill/>
          <a:ln w="38100" cmpd="sng">
            <a:solidFill>
              <a:srgbClr val="2F4EF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截屏2022-04-19 18.30.48"/>
          <p:cNvPicPr>
            <a:picLocks noChangeAspect="1"/>
          </p:cNvPicPr>
          <p:nvPr/>
        </p:nvPicPr>
        <p:blipFill>
          <a:blip r:embed="rId3"/>
          <a:stretch>
            <a:fillRect/>
          </a:stretch>
        </p:blipFill>
        <p:spPr>
          <a:xfrm>
            <a:off x="7677785" y="2118360"/>
            <a:ext cx="4223385" cy="1337945"/>
          </a:xfrm>
          <a:prstGeom prst="rect">
            <a:avLst/>
          </a:prstGeom>
        </p:spPr>
      </p:pic>
      <p:pic>
        <p:nvPicPr>
          <p:cNvPr id="11" name="图片 10" descr="截屏2022-04-19 18.30.51"/>
          <p:cNvPicPr>
            <a:picLocks noChangeAspect="1"/>
          </p:cNvPicPr>
          <p:nvPr/>
        </p:nvPicPr>
        <p:blipFill>
          <a:blip r:embed="rId4"/>
          <a:stretch>
            <a:fillRect/>
          </a:stretch>
        </p:blipFill>
        <p:spPr>
          <a:xfrm>
            <a:off x="5775960" y="1024890"/>
            <a:ext cx="4335780" cy="62738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Regularizer</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Li, Ruifan, et al. "Dual graph convolutional networks for aspect-based sentiment analysis." Proceedings of the 59th Annual Meeting of the Association for Computational Linguistics and the 11th International Joint Conference on Natural Language Processing (Volume 1: Long Papers). 2021.</a:t>
            </a:r>
            <a:endParaRPr lang="zh-CN" altLang="en-US"/>
          </a:p>
        </p:txBody>
      </p:sp>
      <p:pic>
        <p:nvPicPr>
          <p:cNvPr id="2" name="图片 1" descr="截屏2022-04-19 18.33.52"/>
          <p:cNvPicPr>
            <a:picLocks noChangeAspect="1"/>
          </p:cNvPicPr>
          <p:nvPr/>
        </p:nvPicPr>
        <p:blipFill>
          <a:blip r:embed="rId1"/>
          <a:stretch>
            <a:fillRect/>
          </a:stretch>
        </p:blipFill>
        <p:spPr>
          <a:xfrm>
            <a:off x="744855" y="1627505"/>
            <a:ext cx="4677410" cy="4022725"/>
          </a:xfrm>
          <a:prstGeom prst="rect">
            <a:avLst/>
          </a:prstGeom>
          <a:effectLst>
            <a:outerShdw blurRad="50800" dist="50800" dir="7800000" algn="ctr" rotWithShape="0">
              <a:srgbClr val="767676">
                <a:alpha val="100000"/>
              </a:srgbClr>
            </a:outerShdw>
          </a:effectLst>
        </p:spPr>
      </p:pic>
      <p:pic>
        <p:nvPicPr>
          <p:cNvPr id="8" name="图片 7" descr="截屏2022-04-19 18.33.58"/>
          <p:cNvPicPr>
            <a:picLocks noChangeAspect="1"/>
          </p:cNvPicPr>
          <p:nvPr/>
        </p:nvPicPr>
        <p:blipFill>
          <a:blip r:embed="rId2"/>
          <a:stretch>
            <a:fillRect/>
          </a:stretch>
        </p:blipFill>
        <p:spPr>
          <a:xfrm>
            <a:off x="6009640" y="1627505"/>
            <a:ext cx="5622290" cy="4022725"/>
          </a:xfrm>
          <a:prstGeom prst="rect">
            <a:avLst/>
          </a:prstGeom>
          <a:effectLst>
            <a:outerShdw blurRad="50800" dist="50800" dir="7800000" algn="ctr" rotWithShape="0">
              <a:srgbClr val="767676">
                <a:alpha val="100000"/>
              </a:srgbClr>
            </a:outerShdw>
          </a:effectLst>
        </p:spPr>
      </p:pic>
      <p:cxnSp>
        <p:nvCxnSpPr>
          <p:cNvPr id="16" name="直接连接符 15"/>
          <p:cNvCxnSpPr/>
          <p:nvPr/>
        </p:nvCxnSpPr>
        <p:spPr>
          <a:xfrm>
            <a:off x="1139190" y="3030220"/>
            <a:ext cx="413258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35660" y="3296920"/>
            <a:ext cx="23247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52830" y="5612130"/>
            <a:ext cx="328866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9313545" y="2643505"/>
            <a:ext cx="206756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134735" y="2964180"/>
            <a:ext cx="524637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134735" y="3284855"/>
            <a:ext cx="406908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Loss Function</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Li, Ruifan, et al. "Dual graph convolutional networks for aspect-based sentiment analysis." Proceedings of the 59th Annual Meeting of the Association for Computational Linguistics and the 11th International Joint Conference on Natural Language Processing (Volume 1: Long Papers). 2021.</a:t>
            </a:r>
            <a:endParaRPr lang="zh-CN" altLang="en-US"/>
          </a:p>
        </p:txBody>
      </p:sp>
      <p:pic>
        <p:nvPicPr>
          <p:cNvPr id="3" name="图片 2" descr="截屏2022-04-19 19.22.45"/>
          <p:cNvPicPr>
            <a:picLocks noChangeAspect="1"/>
          </p:cNvPicPr>
          <p:nvPr/>
        </p:nvPicPr>
        <p:blipFill>
          <a:blip r:embed="rId1"/>
          <a:stretch>
            <a:fillRect/>
          </a:stretch>
        </p:blipFill>
        <p:spPr>
          <a:xfrm>
            <a:off x="3885565" y="675005"/>
            <a:ext cx="6460490" cy="5507355"/>
          </a:xfrm>
          <a:prstGeom prst="rect">
            <a:avLst/>
          </a:prstGeom>
        </p:spPr>
      </p:pic>
      <p:cxnSp>
        <p:nvCxnSpPr>
          <p:cNvPr id="18" name="直接连接符 17"/>
          <p:cNvCxnSpPr/>
          <p:nvPr/>
        </p:nvCxnSpPr>
        <p:spPr>
          <a:xfrm>
            <a:off x="4804410" y="3610610"/>
            <a:ext cx="357886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651375" y="3227705"/>
            <a:ext cx="559244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Dataset</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Li, Ruifan, et al. "Dual graph convolutional networks for aspect-based sentiment analysis." Proceedings of the 59th Annual Meeting of the Association for Computational Linguistics and the 11th International Joint Conference on Natural Language Processing (Volume 1: Long Papers). 2021.</a:t>
            </a:r>
            <a:endParaRPr lang="zh-CN" altLang="en-US"/>
          </a:p>
        </p:txBody>
      </p:sp>
      <p:pic>
        <p:nvPicPr>
          <p:cNvPr id="2" name="图片 1" descr="截屏2022-04-19 19.25.02"/>
          <p:cNvPicPr>
            <a:picLocks noChangeAspect="1"/>
          </p:cNvPicPr>
          <p:nvPr/>
        </p:nvPicPr>
        <p:blipFill>
          <a:blip r:embed="rId1"/>
          <a:stretch>
            <a:fillRect/>
          </a:stretch>
        </p:blipFill>
        <p:spPr>
          <a:xfrm>
            <a:off x="1886585" y="1604645"/>
            <a:ext cx="8418830" cy="422846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Main Results</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Li, Ruifan, et al. "Dual graph convolutional networks for aspect-based sentiment analysis." Proceedings of the 59th Annual Meeting of the Association for Computational Linguistics and the 11th International Joint Conference on Natural Language Processing (Volume 1: Long Papers). 2021.</a:t>
            </a:r>
            <a:endParaRPr lang="zh-CN" altLang="en-US"/>
          </a:p>
        </p:txBody>
      </p:sp>
      <p:pic>
        <p:nvPicPr>
          <p:cNvPr id="2" name="图片 1" descr="截屏2022-04-19 19.25.50"/>
          <p:cNvPicPr>
            <a:picLocks noChangeAspect="1"/>
          </p:cNvPicPr>
          <p:nvPr/>
        </p:nvPicPr>
        <p:blipFill>
          <a:blip r:embed="rId1"/>
          <a:stretch>
            <a:fillRect/>
          </a:stretch>
        </p:blipFill>
        <p:spPr>
          <a:xfrm>
            <a:off x="1447800" y="1301115"/>
            <a:ext cx="9297035" cy="5125720"/>
          </a:xfrm>
          <a:prstGeom prst="rect">
            <a:avLst/>
          </a:prstGeom>
        </p:spPr>
      </p:pic>
      <p:sp>
        <p:nvSpPr>
          <p:cNvPr id="5" name="矩形 4"/>
          <p:cNvSpPr/>
          <p:nvPr/>
        </p:nvSpPr>
        <p:spPr>
          <a:xfrm>
            <a:off x="2486025" y="4946650"/>
            <a:ext cx="7763510" cy="301625"/>
          </a:xfrm>
          <a:prstGeom prst="rect">
            <a:avLst/>
          </a:prstGeom>
          <a:noFill/>
          <a:ln w="38100" cmpd="sng">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1752600" y="3272790"/>
            <a:ext cx="8496935" cy="1612265"/>
          </a:xfrm>
          <a:prstGeom prst="rect">
            <a:avLst/>
          </a:prstGeom>
          <a:noFill/>
          <a:ln w="3810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1752600" y="2125980"/>
            <a:ext cx="8496935" cy="1084580"/>
          </a:xfrm>
          <a:prstGeom prst="rect">
            <a:avLst/>
          </a:prstGeom>
          <a:noFill/>
          <a:ln w="38100"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Ablation Results</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Li, Ruifan, et al. "Dual graph convolutional networks for aspect-based sentiment analysis." Proceedings of the 59th Annual Meeting of the Association for Computational Linguistics and the 11th International Joint Conference on Natural Language Processing (Volume 1: Long Papers). 2021.</a:t>
            </a:r>
            <a:endParaRPr lang="zh-CN" altLang="en-US"/>
          </a:p>
        </p:txBody>
      </p:sp>
      <p:pic>
        <p:nvPicPr>
          <p:cNvPr id="2" name="图片 1" descr="截屏2022-04-19 19.26.04"/>
          <p:cNvPicPr>
            <a:picLocks noChangeAspect="1"/>
          </p:cNvPicPr>
          <p:nvPr/>
        </p:nvPicPr>
        <p:blipFill>
          <a:blip r:embed="rId1"/>
          <a:stretch>
            <a:fillRect/>
          </a:stretch>
        </p:blipFill>
        <p:spPr>
          <a:xfrm>
            <a:off x="1066800" y="1901190"/>
            <a:ext cx="10057765" cy="3515360"/>
          </a:xfrm>
          <a:prstGeom prst="rect">
            <a:avLst/>
          </a:prstGeom>
        </p:spPr>
      </p:pic>
      <p:sp>
        <p:nvSpPr>
          <p:cNvPr id="5" name="矩形 4"/>
          <p:cNvSpPr/>
          <p:nvPr/>
        </p:nvSpPr>
        <p:spPr>
          <a:xfrm>
            <a:off x="8669020" y="3095625"/>
            <a:ext cx="1841500" cy="501650"/>
          </a:xfrm>
          <a:prstGeom prst="rect">
            <a:avLst/>
          </a:prstGeom>
          <a:noFill/>
          <a:ln w="38100" cmpd="sng">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4013835" y="3607435"/>
            <a:ext cx="6497320" cy="312420"/>
          </a:xfrm>
          <a:prstGeom prst="rect">
            <a:avLst/>
          </a:prstGeom>
          <a:noFill/>
          <a:ln w="3810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4013200" y="3968115"/>
            <a:ext cx="6497320" cy="792480"/>
          </a:xfrm>
          <a:prstGeom prst="rect">
            <a:avLst/>
          </a:prstGeom>
          <a:noFill/>
          <a:ln w="38100"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Visualization</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Li, Ruifan, et al. "Dual graph convolutional networks for aspect-based sentiment analysis." Proceedings of the 59th Annual Meeting of the Association for Computational Linguistics and the 11th International Joint Conference on Natural Language Processing (Volume 1: Long Papers). 2021.</a:t>
            </a:r>
            <a:endParaRPr lang="zh-CN" altLang="en-US"/>
          </a:p>
        </p:txBody>
      </p:sp>
      <p:pic>
        <p:nvPicPr>
          <p:cNvPr id="2" name="图片 1" descr="截屏2022-04-19 19.27.48"/>
          <p:cNvPicPr>
            <a:picLocks noChangeAspect="1"/>
          </p:cNvPicPr>
          <p:nvPr/>
        </p:nvPicPr>
        <p:blipFill>
          <a:blip r:embed="rId1"/>
          <a:stretch>
            <a:fillRect/>
          </a:stretch>
        </p:blipFill>
        <p:spPr>
          <a:xfrm>
            <a:off x="744855" y="1412875"/>
            <a:ext cx="5502275" cy="5001895"/>
          </a:xfrm>
          <a:prstGeom prst="rect">
            <a:avLst/>
          </a:prstGeom>
        </p:spPr>
      </p:pic>
      <p:pic>
        <p:nvPicPr>
          <p:cNvPr id="3" name="图片 2" descr="截屏2022-04-19 19.27.52"/>
          <p:cNvPicPr>
            <a:picLocks noChangeAspect="1"/>
          </p:cNvPicPr>
          <p:nvPr/>
        </p:nvPicPr>
        <p:blipFill>
          <a:blip r:embed="rId2"/>
          <a:stretch>
            <a:fillRect/>
          </a:stretch>
        </p:blipFill>
        <p:spPr>
          <a:xfrm>
            <a:off x="6553835" y="1412875"/>
            <a:ext cx="5168265" cy="476948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The Effect of GCN layers</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Li, Ruifan, et al. "Dual graph convolutional networks for aspect-based sentiment analysis." Proceedings of the 59th Annual Meeting of the Association for Computational Linguistics and the 11th International Joint Conference on Natural Language Processing (Volume 1: Long Papers). 2021.</a:t>
            </a:r>
            <a:endParaRPr lang="zh-CN" altLang="en-US"/>
          </a:p>
        </p:txBody>
      </p:sp>
      <p:pic>
        <p:nvPicPr>
          <p:cNvPr id="2" name="图片 1" descr="截屏2022-04-19 19.28.04"/>
          <p:cNvPicPr>
            <a:picLocks noChangeAspect="1"/>
          </p:cNvPicPr>
          <p:nvPr/>
        </p:nvPicPr>
        <p:blipFill>
          <a:blip r:embed="rId1"/>
          <a:stretch>
            <a:fillRect/>
          </a:stretch>
        </p:blipFill>
        <p:spPr>
          <a:xfrm>
            <a:off x="6128385" y="1987550"/>
            <a:ext cx="5772785" cy="3352165"/>
          </a:xfrm>
          <a:prstGeom prst="rect">
            <a:avLst/>
          </a:prstGeom>
        </p:spPr>
      </p:pic>
      <p:pic>
        <p:nvPicPr>
          <p:cNvPr id="3" name="图片 2" descr="截屏2022-04-19 19.27.58"/>
          <p:cNvPicPr>
            <a:picLocks noChangeAspect="1"/>
          </p:cNvPicPr>
          <p:nvPr/>
        </p:nvPicPr>
        <p:blipFill>
          <a:blip r:embed="rId2"/>
          <a:stretch>
            <a:fillRect/>
          </a:stretch>
        </p:blipFill>
        <p:spPr>
          <a:xfrm>
            <a:off x="414020" y="1987550"/>
            <a:ext cx="5714365" cy="31527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Conclusion</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Li, Ruifan, et al. "Dual graph convolutional networks for aspect-based sentiment analysis." Proceedings of the 59th Annual Meeting of the Association for Computational Linguistics and the 11th International Joint Conference on Natural Language Processing (Volume 1: Long Papers). 2021.</a:t>
            </a:r>
            <a:endParaRPr lang="zh-CN" altLang="en-US"/>
          </a:p>
        </p:txBody>
      </p:sp>
      <p:sp>
        <p:nvSpPr>
          <p:cNvPr id="3" name="文本框 20"/>
          <p:cNvSpPr txBox="1"/>
          <p:nvPr/>
        </p:nvSpPr>
        <p:spPr>
          <a:xfrm>
            <a:off x="744855" y="1529715"/>
            <a:ext cx="10672445" cy="2306955"/>
          </a:xfrm>
          <a:prstGeom prst="rect">
            <a:avLst/>
          </a:prstGeom>
          <a:noFill/>
          <a:ln w="9525">
            <a:noFill/>
          </a:ln>
        </p:spPr>
        <p:txBody>
          <a:bodyPr wrap="square" anchor="t">
            <a:spAutoFit/>
          </a:bodyPr>
          <a:p>
            <a:pPr indent="0">
              <a:lnSpc>
                <a:spcPct val="150000"/>
              </a:lnSpc>
              <a:buFont typeface="Arial" panose="020B0604020202090204" pitchFamily="34" charset="0"/>
              <a:buNone/>
            </a:pPr>
            <a:r>
              <a:rPr lang="en-US" altLang="zh-CN" sz="2400" b="1">
                <a:latin typeface="Times New Roman Bold" panose="02020603050405020304" charset="0"/>
                <a:ea typeface="等线" panose="02010600030101010101" pitchFamily="2" charset="-122"/>
                <a:cs typeface="Times New Roman Bold" panose="02020603050405020304" charset="0"/>
              </a:rPr>
              <a:t>Dual-GCN: </a:t>
            </a:r>
            <a:r>
              <a:rPr lang="en-US" altLang="zh-CN" sz="2400">
                <a:latin typeface="Times New Roman" panose="02020603050405020304" charset="0"/>
                <a:ea typeface="等线" panose="02010600030101010101" pitchFamily="2" charset="-122"/>
                <a:cs typeface="Times New Roman" panose="02020603050405020304" charset="0"/>
              </a:rPr>
              <a:t>SynGCN </a:t>
            </a:r>
            <a:r>
              <a:rPr lang="en-US" altLang="zh-CN" sz="2400">
                <a:latin typeface="Times New Roman" panose="02020603050405020304" charset="0"/>
                <a:ea typeface="等线" panose="02010600030101010101" pitchFamily="2" charset="-122"/>
              </a:rPr>
              <a:t>and </a:t>
            </a:r>
            <a:r>
              <a:rPr lang="en-US" altLang="zh-CN" sz="2400">
                <a:latin typeface="Times New Roman" panose="02020603050405020304" charset="0"/>
                <a:ea typeface="等线" panose="02010600030101010101" pitchFamily="2" charset="-122"/>
                <a:cs typeface="Times New Roman" panose="02020603050405020304" charset="0"/>
              </a:rPr>
              <a:t>SemGNC</a:t>
            </a:r>
            <a:r>
              <a:rPr lang="en-US" altLang="zh-CN" sz="2400">
                <a:latin typeface="Times New Roman" panose="02020603050405020304" charset="0"/>
                <a:ea typeface="等线" panose="02010600030101010101" pitchFamily="2" charset="-122"/>
              </a:rPr>
              <a:t> construct  semantic correlation-based graph convolutional network.</a:t>
            </a:r>
            <a:endParaRPr lang="en-US" altLang="zh-CN" sz="2400">
              <a:latin typeface="Times New Roman" panose="02020603050405020304" charset="0"/>
              <a:ea typeface="等线" panose="02010600030101010101" pitchFamily="2" charset="-122"/>
            </a:endParaRPr>
          </a:p>
          <a:p>
            <a:pPr indent="0">
              <a:lnSpc>
                <a:spcPct val="150000"/>
              </a:lnSpc>
              <a:buFont typeface="Arial" panose="020B0604020202090204" pitchFamily="34" charset="0"/>
              <a:buNone/>
            </a:pPr>
            <a:r>
              <a:rPr lang="en-US" altLang="zh-CN" sz="2400" b="1">
                <a:latin typeface="Times New Roman Bold" panose="02020603050405020304" charset="0"/>
                <a:ea typeface="等线" panose="02010600030101010101" pitchFamily="2" charset="-122"/>
                <a:cs typeface="Times New Roman Bold" panose="02020603050405020304" charset="0"/>
              </a:rPr>
              <a:t>Two </a:t>
            </a:r>
            <a:r>
              <a:rPr lang="en-US" altLang="zh-CN" sz="2400" b="1">
                <a:latin typeface="Times New Roman Bold" panose="02020603050405020304" charset="0"/>
                <a:ea typeface="等线" panose="02010600030101010101" pitchFamily="2" charset="-122"/>
                <a:cs typeface="Times New Roman Bold" panose="02020603050405020304" charset="0"/>
                <a:sym typeface="+mn-ea"/>
              </a:rPr>
              <a:t>regularizer: </a:t>
            </a:r>
            <a:r>
              <a:rPr lang="en-US" altLang="zh-CN" sz="2400">
                <a:latin typeface="Times New Roman" panose="02020603050405020304" charset="0"/>
                <a:ea typeface="等线" panose="02010600030101010101" pitchFamily="2" charset="-122"/>
                <a:cs typeface="Times New Roman" panose="02020603050405020304" charset="0"/>
              </a:rPr>
              <a:t>Orthogonai regularizer and Differential regularizer</a:t>
            </a:r>
            <a:endParaRPr lang="en-US" altLang="zh-CN" sz="2400">
              <a:latin typeface="Times New Roman" panose="02020603050405020304" charset="0"/>
              <a:ea typeface="等线" panose="02010600030101010101" pitchFamily="2" charset="-122"/>
              <a:cs typeface="Times New Roman" panose="02020603050405020304" charset="0"/>
            </a:endParaRPr>
          </a:p>
          <a:p>
            <a:pPr indent="0">
              <a:lnSpc>
                <a:spcPct val="150000"/>
              </a:lnSpc>
              <a:buFont typeface="Arial" panose="020B0604020202090204" pitchFamily="34" charset="0"/>
              <a:buNone/>
            </a:pPr>
            <a:r>
              <a:rPr lang="en-US" altLang="zh-CN" sz="2400" b="1">
                <a:latin typeface="Times New Roman Bold" panose="02020603050405020304" charset="0"/>
                <a:ea typeface="等线" panose="02010600030101010101" pitchFamily="2" charset="-122"/>
                <a:cs typeface="Times New Roman Bold" panose="02020603050405020304" charset="0"/>
                <a:sym typeface="+mn-ea"/>
              </a:rPr>
              <a:t>Biaffine Module</a:t>
            </a:r>
            <a:endParaRPr lang="en-US" altLang="zh-CN" sz="2400" b="1">
              <a:latin typeface="Times New Roman Bold" panose="02020603050405020304" charset="0"/>
              <a:ea typeface="等线" panose="02010600030101010101" pitchFamily="2" charset="-122"/>
              <a:cs typeface="Times New Roman Bold" panose="02020603050405020304" charset="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6244" y="2134286"/>
            <a:ext cx="3151734" cy="2646045"/>
          </a:xfrm>
        </p:spPr>
        <p:txBody>
          <a:bodyPr/>
          <a:lstStyle/>
          <a:p>
            <a:pPr algn="ctr"/>
            <a:r>
              <a:rPr lang="en-US" dirty="0"/>
              <a:t>4</a:t>
            </a:r>
            <a:endParaRPr lang="en-US" dirty="0"/>
          </a:p>
        </p:txBody>
      </p:sp>
      <p:sp>
        <p:nvSpPr>
          <p:cNvPr id="7" name="Content Placeholder 3"/>
          <p:cNvSpPr>
            <a:spLocks noGrp="1"/>
          </p:cNvSpPr>
          <p:nvPr>
            <p:ph sz="quarter" idx="18"/>
          </p:nvPr>
        </p:nvSpPr>
        <p:spPr>
          <a:xfrm>
            <a:off x="5168265" y="2967990"/>
            <a:ext cx="6790690" cy="922020"/>
          </a:xfrm>
        </p:spPr>
        <p:txBody>
          <a:bodyPr wrap="square"/>
          <a:lstStyle/>
          <a:p>
            <a:pPr marL="0" indent="0">
              <a:buNone/>
            </a:pPr>
            <a:r>
              <a:rPr lang="en-US" altLang="zh-CN" sz="3000" dirty="0">
                <a:latin typeface="Heiti SC Light" panose="02000000000000000000" charset="-122"/>
                <a:ea typeface="Heiti SC Light" panose="02000000000000000000" charset="-122"/>
                <a:cs typeface="+mj-lt"/>
              </a:rPr>
              <a:t>Span-level Model for Aspect Sentiment Triplet Extraction</a:t>
            </a:r>
            <a:endParaRPr altLang="zh-CN" sz="3000" dirty="0">
              <a:latin typeface="Heiti SC Light" panose="02000000000000000000" charset="-122"/>
              <a:ea typeface="Heiti SC Light" panose="02000000000000000000" charset="-122"/>
              <a:cs typeface="+mj-lt"/>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37553" y="802005"/>
            <a:ext cx="10515600" cy="519113"/>
          </a:xfrm>
        </p:spPr>
        <p:txBody>
          <a:bodyPr vert="horz" lIns="91440" tIns="45720" rIns="91440" bIns="45720" anchor="t"/>
          <a:lstStyle/>
          <a:p>
            <a:pPr defTabSz="914400">
              <a:buFont typeface="Arial" panose="020B0604020202090204" pitchFamily="34" charset="0"/>
            </a:pPr>
            <a:r>
              <a:rPr altLang="zh-CN" kern="1200" dirty="0">
                <a:latin typeface="Times New Roman" panose="02020603050405020304" charset="0"/>
                <a:ea typeface="微软雅黑" panose="020B0503020204020204" pitchFamily="34" charset="-122"/>
                <a:cs typeface="+mn-cs"/>
              </a:rPr>
              <a:t>Aspect-based Sentiment Analysis</a:t>
            </a:r>
            <a:endParaRPr altLang="zh-CN" kern="1200" dirty="0">
              <a:latin typeface="Times New Roman" panose="02020603050405020304" charset="0"/>
              <a:ea typeface="微软雅黑" panose="020B0503020204020204" pitchFamily="34" charset="-122"/>
              <a:cs typeface="+mn-cs"/>
            </a:endParaRPr>
          </a:p>
        </p:txBody>
      </p:sp>
      <p:sp>
        <p:nvSpPr>
          <p:cNvPr id="12303" name="文本框 20"/>
          <p:cNvSpPr txBox="1"/>
          <p:nvPr/>
        </p:nvSpPr>
        <p:spPr>
          <a:xfrm>
            <a:off x="1356995" y="4213543"/>
            <a:ext cx="9477375" cy="1568450"/>
          </a:xfrm>
          <a:prstGeom prst="rect">
            <a:avLst/>
          </a:prstGeom>
          <a:noFill/>
          <a:ln w="9525">
            <a:noFill/>
          </a:ln>
        </p:spPr>
        <p:txBody>
          <a:bodyPr wrap="square" anchor="t">
            <a:spAutoFit/>
          </a:bodyPr>
          <a:p>
            <a:pPr indent="0"/>
            <a:r>
              <a:rPr lang="en-US" altLang="zh-CN" sz="2400" b="1">
                <a:latin typeface="Times New Roman" panose="02020603050405020304" charset="0"/>
                <a:ea typeface="等线" panose="02010600030101010101" pitchFamily="2" charset="-122"/>
              </a:rPr>
              <a:t>ATE</a:t>
            </a:r>
            <a:r>
              <a:rPr lang="en-US" altLang="zh-CN" sz="2400">
                <a:latin typeface="Times New Roman" panose="02020603050405020304" charset="0"/>
                <a:ea typeface="等线" panose="02010600030101010101" pitchFamily="2" charset="-122"/>
              </a:rPr>
              <a:t> extracts the aspect terms with obvious emotion inclinations. </a:t>
            </a:r>
            <a:endParaRPr lang="en-US" altLang="zh-CN" sz="2400">
              <a:latin typeface="Times New Roman" panose="02020603050405020304" charset="0"/>
              <a:ea typeface="等线" panose="02010600030101010101" pitchFamily="2" charset="-122"/>
            </a:endParaRPr>
          </a:p>
          <a:p>
            <a:pPr indent="0"/>
            <a:r>
              <a:rPr lang="en-US" altLang="zh-CN" sz="2400" b="1">
                <a:latin typeface="Times New Roman" panose="02020603050405020304" charset="0"/>
                <a:ea typeface="等线" panose="02010600030101010101" pitchFamily="2" charset="-122"/>
              </a:rPr>
              <a:t>OTE </a:t>
            </a:r>
            <a:r>
              <a:rPr lang="en-US" altLang="zh-CN" sz="2400">
                <a:latin typeface="Times New Roman" panose="02020603050405020304" charset="0"/>
                <a:ea typeface="等线" panose="02010600030101010101" pitchFamily="2" charset="-122"/>
              </a:rPr>
              <a:t>aims to extract the opinion terms that express emotions.</a:t>
            </a:r>
            <a:endParaRPr lang="en-US" altLang="zh-CN" sz="2400" b="1">
              <a:latin typeface="Times New Roman" panose="02020603050405020304" charset="0"/>
              <a:ea typeface="等线" panose="02010600030101010101" pitchFamily="2" charset="-122"/>
            </a:endParaRPr>
          </a:p>
          <a:p>
            <a:pPr indent="0"/>
            <a:r>
              <a:rPr lang="en-US" altLang="zh-CN" sz="2400" b="1">
                <a:latin typeface="Times New Roman" panose="02020603050405020304" charset="0"/>
                <a:ea typeface="等线" panose="02010600030101010101" pitchFamily="2" charset="-122"/>
              </a:rPr>
              <a:t>ASC </a:t>
            </a:r>
            <a:r>
              <a:rPr lang="en-US" altLang="zh-CN" sz="2400">
                <a:latin typeface="Times New Roman" panose="02020603050405020304" charset="0"/>
                <a:ea typeface="等线" panose="02010600030101010101" pitchFamily="2" charset="-122"/>
              </a:rPr>
              <a:t>predicts the sentiment polarities of aspect terms in the given sentence.</a:t>
            </a:r>
            <a:endParaRPr lang="en-US" altLang="zh-CN" sz="2400">
              <a:latin typeface="Times New Roman" panose="02020603050405020304" charset="0"/>
              <a:ea typeface="等线" panose="02010600030101010101" pitchFamily="2" charset="-122"/>
            </a:endParaRPr>
          </a:p>
          <a:p>
            <a:pPr indent="0"/>
            <a:r>
              <a:rPr lang="en-US" altLang="zh-CN" sz="2400" b="1">
                <a:latin typeface="Times New Roman Bold" panose="02020603050405020304" charset="0"/>
                <a:ea typeface="等线" panose="02010600030101010101" pitchFamily="2" charset="-122"/>
                <a:cs typeface="Times New Roman Bold" panose="02020603050405020304" charset="0"/>
              </a:rPr>
              <a:t>ACD</a:t>
            </a:r>
            <a:r>
              <a:rPr lang="en-US" altLang="zh-CN" sz="2400">
                <a:latin typeface="Times New Roman" panose="02020603050405020304" charset="0"/>
                <a:ea typeface="等线" panose="02010600030101010101" pitchFamily="2" charset="-122"/>
              </a:rPr>
              <a:t> detect the category of aspect terms.</a:t>
            </a:r>
            <a:endParaRPr lang="en-US" altLang="zh-CN" sz="2400">
              <a:latin typeface="Times New Roman" panose="02020603050405020304" charset="0"/>
              <a:ea typeface="等线" panose="02010600030101010101" pitchFamily="2" charset="-122"/>
            </a:endParaRPr>
          </a:p>
        </p:txBody>
      </p:sp>
      <p:pic>
        <p:nvPicPr>
          <p:cNvPr id="7" name="图片 6" descr="截屏2021-10-02 15.35.33"/>
          <p:cNvPicPr>
            <a:picLocks noChangeAspect="1"/>
          </p:cNvPicPr>
          <p:nvPr/>
        </p:nvPicPr>
        <p:blipFill>
          <a:blip r:embed="rId1"/>
          <a:stretch>
            <a:fillRect/>
          </a:stretch>
        </p:blipFill>
        <p:spPr>
          <a:xfrm>
            <a:off x="1150620" y="2523490"/>
            <a:ext cx="10058400" cy="1304290"/>
          </a:xfrm>
          <a:prstGeom prst="rect">
            <a:avLst/>
          </a:prstGeom>
        </p:spPr>
      </p:pic>
      <p:sp>
        <p:nvSpPr>
          <p:cNvPr id="20" name="FLYING IMPRESSION FID FEIZHAO    qq:1964271550"/>
          <p:cNvSpPr/>
          <p:nvPr/>
        </p:nvSpPr>
        <p:spPr>
          <a:xfrm rot="885751">
            <a:off x="1105535" y="4321175"/>
            <a:ext cx="227965" cy="212090"/>
          </a:xfrm>
          <a:prstGeom prst="roundRect">
            <a:avLst>
              <a:gd name="adj" fmla="val 25817"/>
            </a:avLst>
          </a:prstGeom>
          <a:solidFill>
            <a:srgbClr val="E62E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FLYING IMPRESSION FID FEIZHAO    qq:1964271550"/>
          <p:cNvSpPr/>
          <p:nvPr/>
        </p:nvSpPr>
        <p:spPr>
          <a:xfrm rot="885751">
            <a:off x="1105535" y="4707255"/>
            <a:ext cx="227965" cy="212090"/>
          </a:xfrm>
          <a:prstGeom prst="roundRect">
            <a:avLst>
              <a:gd name="adj" fmla="val 25817"/>
            </a:avLst>
          </a:prstGeom>
          <a:solidFill>
            <a:srgbClr val="01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FLYING IMPRESSION FID FEIZHAO    qq:1964271550"/>
          <p:cNvSpPr/>
          <p:nvPr/>
        </p:nvSpPr>
        <p:spPr>
          <a:xfrm rot="885751">
            <a:off x="1105535" y="5093335"/>
            <a:ext cx="227965" cy="212090"/>
          </a:xfrm>
          <a:prstGeom prst="roundRect">
            <a:avLst>
              <a:gd name="adj" fmla="val 25817"/>
            </a:avLst>
          </a:prstGeom>
          <a:solidFill>
            <a:srgbClr val="E69A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20"/>
          <p:cNvSpPr txBox="1"/>
          <p:nvPr/>
        </p:nvSpPr>
        <p:spPr>
          <a:xfrm>
            <a:off x="1150620" y="1517015"/>
            <a:ext cx="10223500" cy="829945"/>
          </a:xfrm>
          <a:prstGeom prst="rect">
            <a:avLst/>
          </a:prstGeom>
          <a:noFill/>
          <a:ln w="9525">
            <a:noFill/>
          </a:ln>
        </p:spPr>
        <p:txBody>
          <a:bodyPr wrap="square" anchor="t">
            <a:spAutoFit/>
          </a:bodyPr>
          <a:p>
            <a:pPr indent="0"/>
            <a:r>
              <a:rPr lang="en-US" altLang="zh-CN" sz="2400" b="1">
                <a:latin typeface="Times New Roman Bold" panose="02020603050405020304" charset="0"/>
                <a:ea typeface="等线" panose="02010600030101010101" pitchFamily="2" charset="-122"/>
                <a:cs typeface="Times New Roman Bold" panose="02020603050405020304" charset="0"/>
              </a:rPr>
              <a:t>A</a:t>
            </a:r>
            <a:r>
              <a:rPr lang="en-US" altLang="zh-CN" sz="2400">
                <a:latin typeface="Times New Roman" panose="02020603050405020304" charset="0"/>
                <a:ea typeface="等线" panose="02010600030101010101" pitchFamily="2" charset="-122"/>
              </a:rPr>
              <a:t>spect-</a:t>
            </a:r>
            <a:r>
              <a:rPr lang="en-US" altLang="zh-CN" sz="2400" b="1">
                <a:latin typeface="Times New Roman Bold" panose="02020603050405020304" charset="0"/>
                <a:ea typeface="等线" panose="02010600030101010101" pitchFamily="2" charset="-122"/>
                <a:cs typeface="Times New Roman Bold" panose="02020603050405020304" charset="0"/>
              </a:rPr>
              <a:t>b</a:t>
            </a:r>
            <a:r>
              <a:rPr lang="en-US" altLang="zh-CN" sz="2400">
                <a:latin typeface="Times New Roman" panose="02020603050405020304" charset="0"/>
                <a:ea typeface="等线" panose="02010600030101010101" pitchFamily="2" charset="-122"/>
              </a:rPr>
              <a:t>ased </a:t>
            </a:r>
            <a:r>
              <a:rPr lang="en-US" altLang="zh-CN" sz="2400" b="1">
                <a:latin typeface="Times New Roman Bold" panose="02020603050405020304" charset="0"/>
                <a:ea typeface="等线" panose="02010600030101010101" pitchFamily="2" charset="-122"/>
                <a:cs typeface="Times New Roman Bold" panose="02020603050405020304" charset="0"/>
              </a:rPr>
              <a:t>S</a:t>
            </a:r>
            <a:r>
              <a:rPr lang="en-US" altLang="zh-CN" sz="2400">
                <a:latin typeface="Times New Roman" panose="02020603050405020304" charset="0"/>
                <a:ea typeface="等线" panose="02010600030101010101" pitchFamily="2" charset="-122"/>
              </a:rPr>
              <a:t>entiment </a:t>
            </a:r>
            <a:r>
              <a:rPr lang="en-US" altLang="zh-CN" sz="2400" b="1">
                <a:latin typeface="Times New Roman Bold" panose="02020603050405020304" charset="0"/>
                <a:ea typeface="等线" panose="02010600030101010101" pitchFamily="2" charset="-122"/>
                <a:cs typeface="Times New Roman Bold" panose="02020603050405020304" charset="0"/>
              </a:rPr>
              <a:t>A</a:t>
            </a:r>
            <a:r>
              <a:rPr lang="en-US" altLang="zh-CN" sz="2400">
                <a:latin typeface="Times New Roman" panose="02020603050405020304" charset="0"/>
                <a:ea typeface="等线" panose="02010600030101010101" pitchFamily="2" charset="-122"/>
              </a:rPr>
              <a:t>nalysis (</a:t>
            </a:r>
            <a:r>
              <a:rPr lang="en-US" altLang="zh-CN" sz="2400" b="1">
                <a:latin typeface="Times New Roman Bold" panose="02020603050405020304" charset="0"/>
                <a:ea typeface="等线" panose="02010600030101010101" pitchFamily="2" charset="-122"/>
                <a:cs typeface="Times New Roman Bold" panose="02020603050405020304" charset="0"/>
              </a:rPr>
              <a:t>ABSA</a:t>
            </a:r>
            <a:r>
              <a:rPr lang="en-US" altLang="zh-CN" sz="2400">
                <a:latin typeface="Times New Roman" panose="02020603050405020304" charset="0"/>
                <a:ea typeface="等线" panose="02010600030101010101" pitchFamily="2" charset="-122"/>
              </a:rPr>
              <a:t>) aims to analize a subjective consciousness of human beings towards an aspect (objective existence).</a:t>
            </a:r>
            <a:endParaRPr lang="zh-CN" altLang="en-US" sz="2400">
              <a:latin typeface="Times New Roman" panose="02020603050405020304" charset="0"/>
              <a:ea typeface="等线" panose="02010600030101010101" pitchFamily="2" charset="-122"/>
            </a:endParaRPr>
          </a:p>
        </p:txBody>
      </p:sp>
      <p:sp>
        <p:nvSpPr>
          <p:cNvPr id="3" name="FLYING IMPRESSION FID FEIZHAO    qq:1964271550"/>
          <p:cNvSpPr/>
          <p:nvPr/>
        </p:nvSpPr>
        <p:spPr>
          <a:xfrm rot="885751">
            <a:off x="1105535" y="5479415"/>
            <a:ext cx="227965" cy="212090"/>
          </a:xfrm>
          <a:prstGeom prst="roundRect">
            <a:avLst>
              <a:gd name="adj" fmla="val 2581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Paper 3 - ACL2021 ( for ASTE)</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Xu, Lu, Yew Ken Chia, and Lidong Bing. "Learning Span-Level Interactions for Aspect Sentiment Triplet Extraction." Proceedings of the 59th Annual Meeting of the Association for Computational Linguistics and the 11th International Joint Conference on Natural Language Processing (Volume 1: Long Papers). 2021.</a:t>
            </a:r>
            <a:endParaRPr lang="zh-CN" altLang="en-US"/>
          </a:p>
        </p:txBody>
      </p:sp>
      <p:pic>
        <p:nvPicPr>
          <p:cNvPr id="2" name="图片 1" descr="截屏2022-04-19 21.17.26"/>
          <p:cNvPicPr>
            <a:picLocks noChangeAspect="1"/>
          </p:cNvPicPr>
          <p:nvPr/>
        </p:nvPicPr>
        <p:blipFill>
          <a:blip r:embed="rId1"/>
          <a:stretch>
            <a:fillRect/>
          </a:stretch>
        </p:blipFill>
        <p:spPr>
          <a:xfrm>
            <a:off x="194310" y="1929130"/>
            <a:ext cx="11997690" cy="31496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Introduction</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Xu, Lu, Yew Ken Chia, and Lidong Bing. "Learning Span-Level Interactions for Aspect Sentiment Triplet Extraction." Proceedings of the 59th Annual Meeting of the Association for Computational Linguistics and the 11th International Joint Conference on Natural Language Processing (Volume 1: Long Papers). 2021.</a:t>
            </a:r>
            <a:endParaRPr lang="zh-CN" altLang="en-US"/>
          </a:p>
        </p:txBody>
      </p:sp>
      <p:pic>
        <p:nvPicPr>
          <p:cNvPr id="2" name="图片 1" descr="截屏2022-04-19 21.23.09"/>
          <p:cNvPicPr>
            <a:picLocks noChangeAspect="1"/>
          </p:cNvPicPr>
          <p:nvPr/>
        </p:nvPicPr>
        <p:blipFill>
          <a:blip r:embed="rId1"/>
          <a:stretch>
            <a:fillRect/>
          </a:stretch>
        </p:blipFill>
        <p:spPr>
          <a:xfrm>
            <a:off x="2529205" y="2526030"/>
            <a:ext cx="7133590" cy="3817620"/>
          </a:xfrm>
          <a:prstGeom prst="rect">
            <a:avLst/>
          </a:prstGeom>
        </p:spPr>
      </p:pic>
      <p:sp>
        <p:nvSpPr>
          <p:cNvPr id="3" name="文本框 20"/>
          <p:cNvSpPr txBox="1"/>
          <p:nvPr/>
        </p:nvSpPr>
        <p:spPr>
          <a:xfrm>
            <a:off x="906780" y="1421130"/>
            <a:ext cx="11191875" cy="1198880"/>
          </a:xfrm>
          <a:prstGeom prst="rect">
            <a:avLst/>
          </a:prstGeom>
          <a:noFill/>
          <a:ln w="9525">
            <a:noFill/>
          </a:ln>
        </p:spPr>
        <p:txBody>
          <a:bodyPr wrap="square" anchor="t">
            <a:spAutoFit/>
          </a:bodyPr>
          <a:p>
            <a:pPr indent="0">
              <a:lnSpc>
                <a:spcPct val="100000"/>
              </a:lnSpc>
              <a:buFont typeface="Arial" panose="020B0604020202090204" pitchFamily="34" charset="0"/>
              <a:buNone/>
            </a:pPr>
            <a:r>
              <a:rPr lang="en-US" altLang="zh-CN" sz="2400" b="1">
                <a:latin typeface="Times New Roman Bold" panose="02020603050405020304" charset="0"/>
                <a:ea typeface="等线" panose="02010600030101010101" pitchFamily="2" charset="-122"/>
                <a:cs typeface="Times New Roman Bold" panose="02020603050405020304" charset="0"/>
              </a:rPr>
              <a:t>Aspect Sentiment Triplet Extraction</a:t>
            </a:r>
            <a:r>
              <a:rPr lang="en-US" altLang="zh-CN" sz="2400">
                <a:latin typeface="Times New Roman" panose="02020603050405020304" charset="0"/>
                <a:ea typeface="等线" panose="02010600030101010101" pitchFamily="2" charset="-122"/>
              </a:rPr>
              <a:t> is the most recently proposed subtask of ABSA, which forms a more complete picture of the sentiment information through the triplet of an </a:t>
            </a:r>
            <a:r>
              <a:rPr lang="en-US" altLang="zh-CN" sz="2400" b="1">
                <a:latin typeface="Times New Roman Bold" panose="02020603050405020304" charset="0"/>
                <a:ea typeface="等线" panose="02010600030101010101" pitchFamily="2" charset="-122"/>
                <a:cs typeface="Times New Roman Bold" panose="02020603050405020304" charset="0"/>
              </a:rPr>
              <a:t>aspect </a:t>
            </a:r>
            <a:r>
              <a:rPr lang="en-US" altLang="zh-CN" sz="2400">
                <a:latin typeface="Times New Roman" panose="02020603050405020304" charset="0"/>
                <a:ea typeface="等线" panose="02010600030101010101" pitchFamily="2" charset="-122"/>
              </a:rPr>
              <a:t>target term, the corresponding </a:t>
            </a:r>
            <a:r>
              <a:rPr lang="en-US" altLang="zh-CN" sz="2400" b="1">
                <a:latin typeface="Times New Roman Bold" panose="02020603050405020304" charset="0"/>
                <a:ea typeface="等线" panose="02010600030101010101" pitchFamily="2" charset="-122"/>
                <a:cs typeface="Times New Roman Bold" panose="02020603050405020304" charset="0"/>
              </a:rPr>
              <a:t>opinion</a:t>
            </a:r>
            <a:r>
              <a:rPr lang="en-US" altLang="zh-CN" sz="2400">
                <a:latin typeface="Times New Roman" panose="02020603050405020304" charset="0"/>
                <a:ea typeface="等线" panose="02010600030101010101" pitchFamily="2" charset="-122"/>
              </a:rPr>
              <a:t> term, and the expressed </a:t>
            </a:r>
            <a:r>
              <a:rPr lang="en-US" altLang="zh-CN" sz="2400" b="1">
                <a:latin typeface="Times New Roman Bold" panose="02020603050405020304" charset="0"/>
                <a:ea typeface="等线" panose="02010600030101010101" pitchFamily="2" charset="-122"/>
                <a:cs typeface="Times New Roman Bold" panose="02020603050405020304" charset="0"/>
              </a:rPr>
              <a:t>sentiment</a:t>
            </a:r>
            <a:r>
              <a:rPr lang="en-US" altLang="zh-CN" sz="2400">
                <a:latin typeface="Times New Roman" panose="02020603050405020304" charset="0"/>
                <a:ea typeface="等线" panose="02010600030101010101" pitchFamily="2" charset="-122"/>
              </a:rPr>
              <a:t>.</a:t>
            </a:r>
            <a:endParaRPr lang="en-US" altLang="zh-CN" sz="2400">
              <a:latin typeface="Times New Roman" panose="02020603050405020304" charset="0"/>
              <a:ea typeface="等线"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Previous Methods</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Xu, Lu, Yew Ken Chia, and Lidong Bing. "Learning Span-Level Interactions for Aspect Sentiment Triplet Extraction." Proceedings of the 59th Annual Meeting of the Association for Computational Linguistics and the 11th International Joint Conference on Natural Language Processing (Volume 1: Long Papers). 2021.</a:t>
            </a:r>
            <a:endParaRPr lang="zh-CN" altLang="en-US"/>
          </a:p>
        </p:txBody>
      </p:sp>
      <p:sp>
        <p:nvSpPr>
          <p:cNvPr id="3" name="文本框 20"/>
          <p:cNvSpPr txBox="1"/>
          <p:nvPr/>
        </p:nvSpPr>
        <p:spPr>
          <a:xfrm>
            <a:off x="906780" y="1421130"/>
            <a:ext cx="11191875" cy="3415030"/>
          </a:xfrm>
          <a:prstGeom prst="rect">
            <a:avLst/>
          </a:prstGeom>
          <a:noFill/>
          <a:ln w="9525">
            <a:noFill/>
          </a:ln>
        </p:spPr>
        <p:txBody>
          <a:bodyPr wrap="square" anchor="t">
            <a:spAutoFit/>
          </a:bodyPr>
          <a:p>
            <a:pPr marL="457200" indent="-457200">
              <a:lnSpc>
                <a:spcPct val="150000"/>
              </a:lnSpc>
              <a:buFont typeface="Arial" panose="020B0604020202090204" pitchFamily="34" charset="0"/>
              <a:buChar char="•"/>
            </a:pPr>
            <a:r>
              <a:rPr lang="en-US" altLang="zh-CN" sz="2400" b="1">
                <a:latin typeface="Times New Roman Bold" panose="02020603050405020304" charset="0"/>
                <a:ea typeface="等线" panose="02010600030101010101" pitchFamily="2" charset="-122"/>
                <a:cs typeface="Times New Roman Bold" panose="02020603050405020304" charset="0"/>
              </a:rPr>
              <a:t>Pipeline model</a:t>
            </a:r>
            <a:r>
              <a:rPr lang="en-US" altLang="zh-CN" sz="2400">
                <a:latin typeface="Times New Roman" panose="02020603050405020304" charset="0"/>
                <a:ea typeface="等线" panose="02010600030101010101" pitchFamily="2" charset="-122"/>
                <a:cs typeface="Times New Roman" panose="02020603050405020304" charset="0"/>
              </a:rPr>
              <a:t>:</a:t>
            </a:r>
            <a:endParaRPr lang="en-US" altLang="zh-CN" sz="2400">
              <a:latin typeface="Times New Roman" panose="02020603050405020304" charset="0"/>
              <a:ea typeface="等线" panose="02010600030101010101" pitchFamily="2" charset="-122"/>
              <a:cs typeface="Times New Roman" panose="02020603050405020304" charset="0"/>
            </a:endParaRPr>
          </a:p>
          <a:p>
            <a:pPr lvl="1" indent="0">
              <a:lnSpc>
                <a:spcPct val="150000"/>
              </a:lnSpc>
              <a:buFont typeface="Arial" panose="020B0604020202090204" pitchFamily="34" charset="0"/>
              <a:buNone/>
            </a:pPr>
            <a:r>
              <a:rPr lang="en-US" altLang="zh-CN" sz="2400">
                <a:latin typeface="Times New Roman" panose="02020603050405020304" charset="0"/>
                <a:ea typeface="等线" panose="02010600030101010101" pitchFamily="2" charset="-122"/>
                <a:cs typeface="Times New Roman" panose="02020603050405020304" charset="0"/>
              </a:rPr>
              <a:t> (1) extract all aspect terms and opinion terms, (2)couples them to determine their paired sentiment relations.  ( </a:t>
            </a:r>
            <a:r>
              <a:rPr lang="en-US" altLang="zh-CN" sz="2400">
                <a:solidFill>
                  <a:srgbClr val="C00000"/>
                </a:solidFill>
                <a:latin typeface="Times New Roman" panose="02020603050405020304" charset="0"/>
                <a:ea typeface="等线" panose="02010600030101010101" pitchFamily="2" charset="-122"/>
                <a:cs typeface="Times New Roman" panose="02020603050405020304" charset="0"/>
              </a:rPr>
              <a:t>errore propagation</a:t>
            </a:r>
            <a:r>
              <a:rPr lang="en-US" altLang="zh-CN" sz="2400">
                <a:latin typeface="Times New Roman" panose="02020603050405020304" charset="0"/>
                <a:ea typeface="等线" panose="02010600030101010101" pitchFamily="2" charset="-122"/>
                <a:cs typeface="Times New Roman" panose="02020603050405020304" charset="0"/>
              </a:rPr>
              <a:t> )</a:t>
            </a:r>
            <a:endParaRPr lang="en-US" altLang="zh-CN" sz="2400">
              <a:latin typeface="Times New Roman" panose="02020603050405020304" charset="0"/>
              <a:ea typeface="等线" panose="02010600030101010101" pitchFamily="2" charset="-122"/>
              <a:cs typeface="Times New Roman" panose="02020603050405020304" charset="0"/>
            </a:endParaRPr>
          </a:p>
          <a:p>
            <a:pPr marL="457200" indent="-457200">
              <a:lnSpc>
                <a:spcPct val="150000"/>
              </a:lnSpc>
              <a:buFont typeface="Arial" panose="020B0604020202090204" pitchFamily="34" charset="0"/>
              <a:buChar char="•"/>
            </a:pPr>
            <a:r>
              <a:rPr lang="en-US" altLang="zh-CN" sz="2400" b="1">
                <a:latin typeface="Times New Roman Bold" panose="02020603050405020304" charset="0"/>
                <a:ea typeface="等线" panose="02010600030101010101" pitchFamily="2" charset="-122"/>
                <a:cs typeface="Times New Roman Bold" panose="02020603050405020304" charset="0"/>
              </a:rPr>
              <a:t>End-to-end model</a:t>
            </a:r>
            <a:r>
              <a:rPr lang="en-US" altLang="zh-CN" sz="2400">
                <a:latin typeface="Times New Roman" panose="02020603050405020304" charset="0"/>
                <a:ea typeface="等线" panose="02010600030101010101" pitchFamily="2" charset="-122"/>
                <a:cs typeface="Times New Roman" panose="02020603050405020304" charset="0"/>
              </a:rPr>
              <a:t>:  </a:t>
            </a:r>
            <a:endParaRPr lang="en-US" altLang="zh-CN" sz="2400">
              <a:latin typeface="Times New Roman" panose="02020603050405020304" charset="0"/>
              <a:ea typeface="等线" panose="02010600030101010101" pitchFamily="2" charset="-122"/>
              <a:cs typeface="Times New Roman" panose="02020603050405020304" charset="0"/>
            </a:endParaRPr>
          </a:p>
          <a:p>
            <a:pPr lvl="1" indent="0">
              <a:lnSpc>
                <a:spcPct val="150000"/>
              </a:lnSpc>
              <a:buFont typeface="Arial" panose="020B0604020202090204" pitchFamily="34" charset="0"/>
              <a:buNone/>
            </a:pPr>
            <a:r>
              <a:rPr lang="en-US" altLang="zh-CN" sz="2400">
                <a:latin typeface="Times New Roman" panose="02020603050405020304" charset="0"/>
                <a:ea typeface="等线" panose="02010600030101010101" pitchFamily="2" charset="-122"/>
                <a:cs typeface="Times New Roman" panose="02020603050405020304" charset="0"/>
              </a:rPr>
              <a:t>jontly extract the aspect and opinion terms and classify their sentiment relations. </a:t>
            </a:r>
            <a:endParaRPr lang="en-US" altLang="zh-CN" sz="2400">
              <a:latin typeface="Times New Roman" panose="02020603050405020304" charset="0"/>
              <a:ea typeface="等线" panose="02010600030101010101" pitchFamily="2" charset="-122"/>
              <a:cs typeface="Times New Roman" panose="02020603050405020304" charset="0"/>
            </a:endParaRPr>
          </a:p>
          <a:p>
            <a:pPr lvl="1" indent="0">
              <a:lnSpc>
                <a:spcPct val="150000"/>
              </a:lnSpc>
              <a:buFont typeface="Arial" panose="020B0604020202090204" pitchFamily="34" charset="0"/>
              <a:buNone/>
            </a:pPr>
            <a:r>
              <a:rPr lang="en-US" altLang="zh-CN" sz="2400">
                <a:latin typeface="Times New Roman" panose="02020603050405020304" charset="0"/>
                <a:ea typeface="等线" panose="02010600030101010101" pitchFamily="2" charset="-122"/>
                <a:cs typeface="Times New Roman" panose="02020603050405020304" charset="0"/>
              </a:rPr>
              <a:t>( </a:t>
            </a:r>
            <a:r>
              <a:rPr lang="en-US" altLang="zh-CN" sz="2400">
                <a:solidFill>
                  <a:srgbClr val="C00000"/>
                </a:solidFill>
                <a:latin typeface="Times New Roman" panose="02020603050405020304" charset="0"/>
                <a:ea typeface="等线" panose="02010600030101010101" pitchFamily="2" charset="-122"/>
                <a:cs typeface="Times New Roman" panose="02020603050405020304" charset="0"/>
              </a:rPr>
              <a:t>heavily rely on word-to-word interactions</a:t>
            </a:r>
            <a:r>
              <a:rPr lang="en-US" altLang="zh-CN" sz="2400">
                <a:latin typeface="Times New Roman" panose="02020603050405020304" charset="0"/>
                <a:ea typeface="等线" panose="02010600030101010101" pitchFamily="2" charset="-122"/>
                <a:cs typeface="Times New Roman" panose="02020603050405020304" charset="0"/>
              </a:rPr>
              <a:t> )</a:t>
            </a:r>
            <a:endParaRPr lang="en-US" altLang="zh-CN" sz="2400">
              <a:latin typeface="Times New Roman" panose="02020603050405020304" charset="0"/>
              <a:ea typeface="等线" panose="02010600030101010101" pitchFamily="2" charset="-122"/>
              <a:cs typeface="Times New Roman" panose="0202060305040502030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Introduction</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Xu, Lu, Yew Ken Chia, and Lidong Bing. "Learning Span-Level Interactions for Aspect Sentiment Triplet Extraction." Proceedings of the 59th Annual Meeting of the Association for Computational Linguistics and the 11th International Joint Conference on Natural Language Processing (Volume 1: Long Papers). 2021.</a:t>
            </a:r>
            <a:endParaRPr lang="zh-CN" altLang="en-US"/>
          </a:p>
        </p:txBody>
      </p:sp>
      <p:sp>
        <p:nvSpPr>
          <p:cNvPr id="3" name="文本框 20"/>
          <p:cNvSpPr txBox="1"/>
          <p:nvPr/>
        </p:nvSpPr>
        <p:spPr>
          <a:xfrm>
            <a:off x="906780" y="1421130"/>
            <a:ext cx="11191875" cy="4523105"/>
          </a:xfrm>
          <a:prstGeom prst="rect">
            <a:avLst/>
          </a:prstGeom>
          <a:noFill/>
          <a:ln w="9525">
            <a:noFill/>
          </a:ln>
        </p:spPr>
        <p:txBody>
          <a:bodyPr wrap="square" anchor="t">
            <a:spAutoFit/>
          </a:bodyPr>
          <a:p>
            <a:pPr marL="457200" indent="-457200">
              <a:lnSpc>
                <a:spcPct val="150000"/>
              </a:lnSpc>
              <a:buFont typeface="Arial" panose="020B0604020202090204" pitchFamily="34" charset="0"/>
              <a:buChar char="•"/>
            </a:pPr>
            <a:r>
              <a:rPr lang="en-US" altLang="zh-CN" sz="2400">
                <a:latin typeface="Times New Roman" panose="02020603050405020304" charset="0"/>
                <a:ea typeface="等线" panose="02010600030101010101" pitchFamily="2" charset="-122"/>
                <a:cs typeface="Times New Roman" panose="02020603050405020304" charset="0"/>
              </a:rPr>
              <a:t>Many aspect/opinion terms contain multiple words (&gt;30% in benchmarks)</a:t>
            </a:r>
            <a:endParaRPr lang="en-US" altLang="zh-CN" sz="2400">
              <a:latin typeface="Times New Roman" panose="02020603050405020304" charset="0"/>
              <a:ea typeface="等线" panose="02010600030101010101" pitchFamily="2" charset="-122"/>
              <a:cs typeface="Times New Roman" panose="02020603050405020304" charset="0"/>
            </a:endParaRPr>
          </a:p>
          <a:p>
            <a:pPr marL="457200" indent="-457200">
              <a:lnSpc>
                <a:spcPct val="150000"/>
              </a:lnSpc>
              <a:buFont typeface="Arial" panose="020B0604020202090204" pitchFamily="34" charset="0"/>
              <a:buChar char="•"/>
            </a:pPr>
            <a:r>
              <a:rPr lang="en-US" altLang="zh-CN" sz="2400">
                <a:latin typeface="Times New Roman" panose="02020603050405020304" charset="0"/>
                <a:ea typeface="等线" panose="02010600030101010101" pitchFamily="2" charset="-122"/>
                <a:cs typeface="Times New Roman" panose="02020603050405020304" charset="0"/>
              </a:rPr>
              <a:t>Existing methods make word-to-word pair prediction ( </a:t>
            </a:r>
            <a:r>
              <a:rPr lang="en-US" altLang="zh-CN" sz="2400">
                <a:solidFill>
                  <a:srgbClr val="C00000"/>
                </a:solidFill>
                <a:latin typeface="Times New Roman" panose="02020603050405020304" charset="0"/>
                <a:ea typeface="等线" panose="02010600030101010101" pitchFamily="2" charset="-122"/>
                <a:cs typeface="Times New Roman" panose="02020603050405020304" charset="0"/>
              </a:rPr>
              <a:t>cannot guarantee their sentiment consistency</a:t>
            </a:r>
            <a:r>
              <a:rPr lang="en-US" altLang="zh-CN" sz="2400">
                <a:latin typeface="Times New Roman" panose="02020603050405020304" charset="0"/>
                <a:ea typeface="等线" panose="02010600030101010101" pitchFamily="2" charset="-122"/>
                <a:cs typeface="Times New Roman" panose="02020603050405020304" charset="0"/>
              </a:rPr>
              <a:t> )</a:t>
            </a:r>
            <a:endParaRPr lang="en-US" altLang="zh-CN" sz="2400">
              <a:latin typeface="Times New Roman" panose="02020603050405020304" charset="0"/>
              <a:ea typeface="等线" panose="02010600030101010101" pitchFamily="2" charset="-122"/>
              <a:cs typeface="Times New Roman" panose="02020603050405020304" charset="0"/>
            </a:endParaRPr>
          </a:p>
          <a:p>
            <a:pPr marL="457200" indent="-457200">
              <a:lnSpc>
                <a:spcPct val="150000"/>
              </a:lnSpc>
              <a:buFont typeface="Arial" panose="020B0604020202090204" pitchFamily="34" charset="0"/>
              <a:buChar char="•"/>
            </a:pPr>
            <a:r>
              <a:rPr lang="en-US" altLang="zh-CN" sz="2400" b="1">
                <a:latin typeface="Times New Roman Bold" panose="02020603050405020304" charset="0"/>
                <a:ea typeface="等线" panose="02010600030101010101" pitchFamily="2" charset="-122"/>
                <a:cs typeface="Times New Roman Bold" panose="02020603050405020304" charset="0"/>
              </a:rPr>
              <a:t>This paper</a:t>
            </a:r>
            <a:endParaRPr lang="en-US" altLang="zh-CN" sz="2400" b="1">
              <a:latin typeface="Times New Roman Bold" panose="02020603050405020304" charset="0"/>
              <a:ea typeface="等线" panose="02010600030101010101" pitchFamily="2" charset="-122"/>
              <a:cs typeface="Times New Roman Bold" panose="02020603050405020304" charset="0"/>
            </a:endParaRPr>
          </a:p>
          <a:p>
            <a:pPr marL="914400" lvl="1" indent="-457200">
              <a:lnSpc>
                <a:spcPct val="150000"/>
              </a:lnSpc>
              <a:buFont typeface="Arial" panose="020B0604020202090204" pitchFamily="34" charset="0"/>
              <a:buChar char="•"/>
            </a:pPr>
            <a:r>
              <a:rPr lang="en-US" altLang="zh-CN" sz="2400">
                <a:latin typeface="Times New Roman" panose="02020603050405020304" charset="0"/>
                <a:ea typeface="等线" panose="02010600030101010101" pitchFamily="2" charset="-122"/>
                <a:cs typeface="Times New Roman" panose="02020603050405020304" charset="0"/>
              </a:rPr>
              <a:t>proposed a span-level approach</a:t>
            </a:r>
            <a:endParaRPr lang="en-US" altLang="zh-CN" sz="2400">
              <a:latin typeface="Times New Roman" panose="02020603050405020304" charset="0"/>
              <a:ea typeface="等线" panose="02010600030101010101" pitchFamily="2" charset="-122"/>
              <a:cs typeface="Times New Roman" panose="02020603050405020304" charset="0"/>
            </a:endParaRPr>
          </a:p>
          <a:p>
            <a:pPr lvl="1" indent="0">
              <a:lnSpc>
                <a:spcPct val="150000"/>
              </a:lnSpc>
              <a:buFont typeface="Arial" panose="020B0604020202090204" pitchFamily="34" charset="0"/>
              <a:buNone/>
            </a:pPr>
            <a:r>
              <a:rPr lang="en-US" altLang="zh-CN" sz="2400">
                <a:latin typeface="Times New Roman" panose="02020603050405020304" charset="0"/>
                <a:ea typeface="等线" panose="02010600030101010101" pitchFamily="2" charset="-122"/>
                <a:cs typeface="Times New Roman" panose="02020603050405020304" charset="0"/>
              </a:rPr>
              <a:t>	( </a:t>
            </a:r>
            <a:r>
              <a:rPr lang="en-US" altLang="zh-CN" sz="2400">
                <a:solidFill>
                  <a:srgbClr val="C00000"/>
                </a:solidFill>
                <a:latin typeface="Times New Roman" panose="02020603050405020304" charset="0"/>
                <a:ea typeface="等线" panose="02010600030101010101" pitchFamily="2" charset="-122"/>
                <a:cs typeface="Times New Roman" panose="02020603050405020304" charset="0"/>
              </a:rPr>
              <a:t>captures the span-to-span interactions for sentiment relations prediction</a:t>
            </a:r>
            <a:r>
              <a:rPr lang="en-US" altLang="zh-CN" sz="2400">
                <a:latin typeface="Times New Roman" panose="02020603050405020304" charset="0"/>
                <a:ea typeface="等线" panose="02010600030101010101" pitchFamily="2" charset="-122"/>
                <a:cs typeface="Times New Roman" panose="02020603050405020304" charset="0"/>
              </a:rPr>
              <a:t> )</a:t>
            </a:r>
            <a:endParaRPr lang="en-US" altLang="zh-CN" sz="2400">
              <a:latin typeface="Times New Roman" panose="02020603050405020304" charset="0"/>
              <a:ea typeface="等线" panose="02010600030101010101" pitchFamily="2" charset="-122"/>
              <a:cs typeface="Times New Roman" panose="02020603050405020304" charset="0"/>
            </a:endParaRPr>
          </a:p>
          <a:p>
            <a:pPr marL="914400" lvl="1" indent="-457200">
              <a:lnSpc>
                <a:spcPct val="150000"/>
              </a:lnSpc>
              <a:buFont typeface="Arial" panose="020B0604020202090204" pitchFamily="34" charset="0"/>
              <a:buChar char="•"/>
            </a:pPr>
            <a:r>
              <a:rPr lang="en-US" altLang="zh-CN" sz="2400">
                <a:latin typeface="Times New Roman" panose="02020603050405020304" charset="0"/>
                <a:ea typeface="等线" panose="02010600030101010101" pitchFamily="2" charset="-122"/>
                <a:cs typeface="Times New Roman" panose="02020603050405020304" charset="0"/>
              </a:rPr>
              <a:t>proposed a dual-channel span pruning strategy</a:t>
            </a:r>
            <a:endParaRPr lang="en-US" altLang="zh-CN" sz="2400">
              <a:latin typeface="Times New Roman" panose="02020603050405020304" charset="0"/>
              <a:ea typeface="等线" panose="02010600030101010101" pitchFamily="2" charset="-122"/>
              <a:cs typeface="Times New Roman" panose="02020603050405020304" charset="0"/>
            </a:endParaRPr>
          </a:p>
          <a:p>
            <a:pPr lvl="1" indent="0">
              <a:lnSpc>
                <a:spcPct val="150000"/>
              </a:lnSpc>
              <a:buFont typeface="Arial" panose="020B0604020202090204" pitchFamily="34" charset="0"/>
              <a:buNone/>
            </a:pPr>
            <a:r>
              <a:rPr lang="en-US" altLang="zh-CN" sz="2400">
                <a:latin typeface="Times New Roman" panose="02020603050405020304" charset="0"/>
                <a:ea typeface="等线" panose="02010600030101010101" pitchFamily="2" charset="-122"/>
                <a:cs typeface="Times New Roman" panose="02020603050405020304" charset="0"/>
              </a:rPr>
              <a:t>	( </a:t>
            </a:r>
            <a:r>
              <a:rPr lang="en-US" altLang="zh-CN" sz="2400">
                <a:solidFill>
                  <a:srgbClr val="C00000"/>
                </a:solidFill>
                <a:latin typeface="Times New Roman" panose="02020603050405020304" charset="0"/>
                <a:ea typeface="等线" panose="02010600030101010101" pitchFamily="2" charset="-122"/>
                <a:cs typeface="Times New Roman" panose="02020603050405020304" charset="0"/>
              </a:rPr>
              <a:t>ease the high computational cost</a:t>
            </a:r>
            <a:r>
              <a:rPr lang="en-US" altLang="zh-CN" sz="2400">
                <a:latin typeface="Times New Roman" panose="02020603050405020304" charset="0"/>
                <a:ea typeface="等线" panose="02010600030101010101" pitchFamily="2" charset="-122"/>
                <a:cs typeface="Times New Roman" panose="02020603050405020304" charset="0"/>
              </a:rPr>
              <a:t> )</a:t>
            </a:r>
            <a:endParaRPr lang="en-US" altLang="zh-CN" sz="2400">
              <a:latin typeface="Times New Roman" panose="02020603050405020304" charset="0"/>
              <a:ea typeface="等线" panose="02010600030101010101" pitchFamily="2" charset="-122"/>
              <a:cs typeface="Times New Roman" panose="0202060305040502030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796290"/>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Model</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Xu, Lu, Yew Ken Chia, and Lidong Bing. "Learning Span-Level Interactions for Aspect Sentiment Triplet Extraction." Proceedings of the 59th Annual Meeting of the Association for Computational Linguistics and the 11th International Joint Conference on Natural Language Processing (Volume 1: Long Papers). 2021.</a:t>
            </a:r>
            <a:endParaRPr lang="zh-CN" altLang="en-US"/>
          </a:p>
        </p:txBody>
      </p:sp>
      <p:pic>
        <p:nvPicPr>
          <p:cNvPr id="2" name="图片 1" descr="截屏2022-04-20 12.39.39"/>
          <p:cNvPicPr>
            <a:picLocks noChangeAspect="1"/>
          </p:cNvPicPr>
          <p:nvPr/>
        </p:nvPicPr>
        <p:blipFill>
          <a:blip r:embed="rId1"/>
          <a:stretch>
            <a:fillRect/>
          </a:stretch>
        </p:blipFill>
        <p:spPr>
          <a:xfrm>
            <a:off x="866775" y="1444625"/>
            <a:ext cx="10803255" cy="482092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Sentence Encoding</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Xu, Lu, Yew Ken Chia, and Lidong Bing. "Learning Span-Level Interactions for Aspect Sentiment Triplet Extraction." Proceedings of the 59th Annual Meeting of the Association for Computational Linguistics and the 11th International Joint Conference on Natural Language Processing (Volume 1: Long Papers). 2021.</a:t>
            </a:r>
            <a:endParaRPr lang="zh-CN" altLang="en-US"/>
          </a:p>
        </p:txBody>
      </p:sp>
      <p:pic>
        <p:nvPicPr>
          <p:cNvPr id="2" name="图片 1" descr="截屏2022-04-20 13.08.41"/>
          <p:cNvPicPr>
            <a:picLocks noChangeAspect="1"/>
          </p:cNvPicPr>
          <p:nvPr/>
        </p:nvPicPr>
        <p:blipFill>
          <a:blip r:embed="rId1"/>
          <a:stretch>
            <a:fillRect/>
          </a:stretch>
        </p:blipFill>
        <p:spPr>
          <a:xfrm>
            <a:off x="2788285" y="3590290"/>
            <a:ext cx="6616065" cy="2125980"/>
          </a:xfrm>
          <a:prstGeom prst="rect">
            <a:avLst/>
          </a:prstGeom>
        </p:spPr>
      </p:pic>
      <mc:AlternateContent xmlns:mc="http://schemas.openxmlformats.org/markup-compatibility/2006">
        <mc:Choice xmlns:a14="http://schemas.microsoft.com/office/drawing/2010/main" Requires="a14">
          <p:sp>
            <p:nvSpPr>
              <p:cNvPr id="3" name="文本框 20"/>
              <p:cNvSpPr txBox="1"/>
              <p:nvPr/>
            </p:nvSpPr>
            <p:spPr>
              <a:xfrm>
                <a:off x="906780" y="1421130"/>
                <a:ext cx="11191875" cy="1848485"/>
              </a:xfrm>
              <a:prstGeom prst="rect">
                <a:avLst/>
              </a:prstGeom>
              <a:noFill/>
              <a:ln w="9525">
                <a:noFill/>
              </a:ln>
            </p:spPr>
            <p:txBody>
              <a:bodyPr wrap="square" anchor="t">
                <a:spAutoFit/>
              </a:bodyPr>
              <a:p>
                <a:pPr indent="0">
                  <a:lnSpc>
                    <a:spcPct val="150000"/>
                  </a:lnSpc>
                  <a:buFont typeface="Arial" panose="020B0604020202090204" pitchFamily="34" charset="0"/>
                  <a:buNone/>
                </a:pPr>
                <a:r>
                  <a:rPr lang="en-US" altLang="zh-CN" sz="2400" i="1">
                    <a:latin typeface="Times New Roman Italic" panose="02020603050405020304" charset="0"/>
                    <a:ea typeface="等线" panose="02010600030101010101" pitchFamily="2" charset="-122"/>
                    <a:cs typeface="Times New Roman Italic" panose="02020603050405020304" charset="0"/>
                  </a:rPr>
                  <a:t>f  </a:t>
                </a:r>
                <a:r>
                  <a:rPr lang="en-US" altLang="zh-CN" sz="2400">
                    <a:latin typeface="Times New Roman" panose="02020603050405020304" charset="0"/>
                    <a:ea typeface="等线" panose="02010600030101010101" pitchFamily="2" charset="-122"/>
                    <a:cs typeface="Times New Roman" panose="02020603050405020304" charset="0"/>
                  </a:rPr>
                  <a:t>produces a trainable feature embedding representing the span width (i.e., </a:t>
                </a:r>
                <a:r>
                  <a:rPr lang="en-US" altLang="zh-CN" sz="2400" i="1">
                    <a:latin typeface="Times New Roman Italic" panose="02020603050405020304" charset="0"/>
                    <a:ea typeface="等线" panose="02010600030101010101" pitchFamily="2" charset="-122"/>
                    <a:cs typeface="Times New Roman Italic" panose="02020603050405020304" charset="0"/>
                  </a:rPr>
                  <a:t>j</a:t>
                </a:r>
                <a:r>
                  <a:rPr lang="en-US" altLang="zh-CN" sz="2400">
                    <a:latin typeface="Times New Roman" panose="02020603050405020304" charset="0"/>
                    <a:ea typeface="等线" panose="02010600030101010101" pitchFamily="2" charset="-122"/>
                    <a:cs typeface="Times New Roman" panose="02020603050405020304" charset="0"/>
                  </a:rPr>
                  <a:t>-</a:t>
                </a:r>
                <a:r>
                  <a:rPr lang="en-US" altLang="zh-CN" sz="2400" i="1">
                    <a:latin typeface="Times New Roman Italic" panose="02020603050405020304" charset="0"/>
                    <a:ea typeface="等线" panose="02010600030101010101" pitchFamily="2" charset="-122"/>
                    <a:cs typeface="Times New Roman Italic" panose="02020603050405020304" charset="0"/>
                  </a:rPr>
                  <a:t>i</a:t>
                </a:r>
                <a:r>
                  <a:rPr lang="en-US" altLang="zh-CN" sz="2400">
                    <a:latin typeface="Times New Roman" panose="02020603050405020304" charset="0"/>
                    <a:ea typeface="等线" panose="02010600030101010101" pitchFamily="2" charset="-122"/>
                    <a:cs typeface="Times New Roman" panose="02020603050405020304" charset="0"/>
                  </a:rPr>
                  <a:t>+1).</a:t>
                </a:r>
                <a:endParaRPr lang="en-US" altLang="zh-CN" sz="2400">
                  <a:latin typeface="Times New Roman" panose="02020603050405020304" charset="0"/>
                  <a:ea typeface="等线" panose="02010600030101010101" pitchFamily="2" charset="-122"/>
                  <a:cs typeface="Times New Roman" panose="02020603050405020304" charset="0"/>
                </a:endParaRPr>
              </a:p>
              <a:p>
                <a:pPr indent="0">
                  <a:lnSpc>
                    <a:spcPct val="150000"/>
                  </a:lnSpc>
                  <a:buFont typeface="Arial" panose="020B0604020202090204" pitchFamily="34" charset="0"/>
                  <a:buNone/>
                </a:pPr>
                <a:r>
                  <a:rPr lang="en-US" altLang="zh-CN" sz="2400">
                    <a:latin typeface="Times New Roman" panose="02020603050405020304" charset="0"/>
                    <a:ea typeface="等线" panose="02010600030101010101" pitchFamily="2" charset="-122"/>
                    <a:cs typeface="Times New Roman" panose="02020603050405020304" charset="0"/>
                  </a:rPr>
                  <a:t>Besides the concatenation of the start token, end token and width representations,</a:t>
                </a:r>
                <a:endParaRPr lang="en-US" altLang="zh-CN" sz="2400">
                  <a:latin typeface="Times New Roman" panose="02020603050405020304" charset="0"/>
                  <a:ea typeface="等线" panose="02010600030101010101" pitchFamily="2" charset="-122"/>
                  <a:cs typeface="Times New Roman" panose="02020603050405020304" charset="0"/>
                </a:endParaRPr>
              </a:p>
              <a:p>
                <a:pPr indent="0">
                  <a:lnSpc>
                    <a:spcPct val="150000"/>
                  </a:lnSpc>
                  <a:buFont typeface="Arial" panose="020B0604020202090204" pitchFamily="34" charset="0"/>
                  <a:buNone/>
                </a:pPr>
                <a14:m>
                  <m:oMath xmlns:m="http://schemas.openxmlformats.org/officeDocument/2006/math">
                    <m:sSub>
                      <m:sSubPr>
                        <m:ctrlPr>
                          <a:rPr lang="en-US" altLang="zh-CN" sz="2400" i="1">
                            <a:latin typeface="Cambria Math" panose="02040503050406030204" pitchFamily="18" charset="0"/>
                            <a:ea typeface="等线" panose="02010600030101010101" pitchFamily="2" charset="-122"/>
                            <a:cs typeface="Cambria Math" panose="02040503050406030204" pitchFamily="18" charset="0"/>
                          </a:rPr>
                        </m:ctrlPr>
                      </m:sSubPr>
                      <m:e>
                        <m:r>
                          <a:rPr lang="en-US" altLang="zh-CN" sz="2400" i="1">
                            <a:latin typeface="Cambria Math" panose="02040503050406030204" pitchFamily="18" charset="0"/>
                            <a:ea typeface="等线" panose="02010600030101010101" pitchFamily="2" charset="-122"/>
                            <a:cs typeface="Cambria Math" panose="02040503050406030204" pitchFamily="18" charset="0"/>
                          </a:rPr>
                          <m:t>𝑠</m:t>
                        </m:r>
                      </m:e>
                      <m:sub>
                        <m:r>
                          <a:rPr lang="en-US" altLang="zh-CN" sz="2400" i="1">
                            <a:latin typeface="Cambria Math" panose="02040503050406030204" pitchFamily="18" charset="0"/>
                            <a:ea typeface="等线" panose="02010600030101010101" pitchFamily="2" charset="-122"/>
                            <a:cs typeface="Cambria Math" panose="02040503050406030204" pitchFamily="18" charset="0"/>
                          </a:rPr>
                          <m:t>𝑖𝑗</m:t>
                        </m:r>
                      </m:sub>
                    </m:sSub>
                  </m:oMath>
                </a14:m>
                <a:r>
                  <a:rPr lang="en-US" altLang="zh-CN" sz="2400">
                    <a:latin typeface="Times New Roman" panose="02020603050405020304" charset="0"/>
                    <a:ea typeface="等线" panose="02010600030101010101" pitchFamily="2" charset="-122"/>
                    <a:cs typeface="Times New Roman" panose="02020603050405020304" charset="0"/>
                  </a:rPr>
                  <a:t> can also be formed by max-pooling or mean-pooling across all tokens representation.</a:t>
                </a:r>
                <a:endParaRPr lang="en-US" altLang="zh-CN" sz="2400">
                  <a:latin typeface="Times New Roman" panose="02020603050405020304" charset="0"/>
                  <a:ea typeface="等线" panose="02010600030101010101" pitchFamily="2" charset="-122"/>
                  <a:cs typeface="Times New Roman" panose="02020603050405020304" charset="0"/>
                </a:endParaRPr>
              </a:p>
            </p:txBody>
          </p:sp>
        </mc:Choice>
        <mc:Fallback>
          <p:sp>
            <p:nvSpPr>
              <p:cNvPr id="3" name="文本框 20"/>
              <p:cNvSpPr txBox="1">
                <a:spLocks noRot="1" noChangeAspect="1" noMove="1" noResize="1" noEditPoints="1" noAdjustHandles="1" noChangeArrowheads="1" noChangeShapeType="1" noTextEdit="1"/>
              </p:cNvSpPr>
              <p:nvPr/>
            </p:nvSpPr>
            <p:spPr>
              <a:xfrm>
                <a:off x="906780" y="1421130"/>
                <a:ext cx="11191875" cy="1848485"/>
              </a:xfrm>
              <a:prstGeom prst="rect">
                <a:avLst/>
              </a:prstGeom>
              <a:blipFill rotWithShape="1">
                <a:blip r:embed="rId2"/>
                <a:stretch>
                  <a:fillRect/>
                </a:stretch>
              </a:blipFill>
              <a:ln w="9525">
                <a:noFill/>
              </a:ln>
            </p:spPr>
            <p:txBody>
              <a:bodyPr/>
              <a:lstStyle/>
              <a:p>
                <a:r>
                  <a:rPr lang="zh-CN" altLang="en-US">
                    <a:noFill/>
                  </a:rPr>
                  <a:t> </a:t>
                </a:r>
              </a:p>
            </p:txBody>
          </p:sp>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Mention Module</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Xu, Lu, Yew Ken Chia, and Lidong Bing. "Learning Span-Level Interactions for Aspect Sentiment Triplet Extraction." Proceedings of the 59th Annual Meeting of the Association for Computational Linguistics and the 11th International Joint Conference on Natural Language Processing (Volume 1: Long Papers). 2021.</a:t>
            </a:r>
            <a:endParaRPr lang="zh-CN" altLang="en-US"/>
          </a:p>
        </p:txBody>
      </p:sp>
      <p:pic>
        <p:nvPicPr>
          <p:cNvPr id="2" name="图片 1" descr="截屏2022-04-20 13.21.54"/>
          <p:cNvPicPr>
            <a:picLocks noChangeAspect="1"/>
          </p:cNvPicPr>
          <p:nvPr/>
        </p:nvPicPr>
        <p:blipFill>
          <a:blip r:embed="rId1"/>
          <a:stretch>
            <a:fillRect/>
          </a:stretch>
        </p:blipFill>
        <p:spPr>
          <a:xfrm>
            <a:off x="1328420" y="2940050"/>
            <a:ext cx="8774430" cy="1308100"/>
          </a:xfrm>
          <a:prstGeom prst="rect">
            <a:avLst/>
          </a:prstGeom>
        </p:spPr>
      </p:pic>
      <p:pic>
        <p:nvPicPr>
          <p:cNvPr id="3" name="图片 2" descr="截屏2022-04-20 13.42.11"/>
          <p:cNvPicPr>
            <a:picLocks noChangeAspect="1"/>
          </p:cNvPicPr>
          <p:nvPr/>
        </p:nvPicPr>
        <p:blipFill>
          <a:blip r:embed="rId2"/>
          <a:stretch>
            <a:fillRect/>
          </a:stretch>
        </p:blipFill>
        <p:spPr>
          <a:xfrm>
            <a:off x="1799590" y="4331970"/>
            <a:ext cx="8406130" cy="1485900"/>
          </a:xfrm>
          <a:prstGeom prst="rect">
            <a:avLst/>
          </a:prstGeom>
        </p:spPr>
      </p:pic>
      <p:sp>
        <p:nvSpPr>
          <p:cNvPr id="5" name="文本框 20"/>
          <p:cNvSpPr txBox="1"/>
          <p:nvPr/>
        </p:nvSpPr>
        <p:spPr>
          <a:xfrm>
            <a:off x="906780" y="1421130"/>
            <a:ext cx="11191875" cy="1753235"/>
          </a:xfrm>
          <a:prstGeom prst="rect">
            <a:avLst/>
          </a:prstGeom>
          <a:noFill/>
          <a:ln w="9525">
            <a:noFill/>
          </a:ln>
        </p:spPr>
        <p:txBody>
          <a:bodyPr wrap="square" anchor="t">
            <a:spAutoFit/>
          </a:bodyPr>
          <a:p>
            <a:pPr indent="0">
              <a:lnSpc>
                <a:spcPct val="150000"/>
              </a:lnSpc>
              <a:buFont typeface="Arial" panose="020B0604020202090204" pitchFamily="34" charset="0"/>
              <a:buNone/>
            </a:pPr>
            <a:r>
              <a:rPr lang="en-US" altLang="zh-CN" sz="2400" b="1">
                <a:latin typeface="Times New Roman Bold" panose="02020603050405020304" charset="0"/>
                <a:ea typeface="等线" panose="02010600030101010101" pitchFamily="2" charset="-122"/>
                <a:cs typeface="Times New Roman Bold" panose="02020603050405020304" charset="0"/>
              </a:rPr>
              <a:t>Pruned target and opinion</a:t>
            </a:r>
            <a:r>
              <a:rPr lang="en-US" altLang="zh-CN" sz="2400">
                <a:latin typeface="Times New Roman" panose="02020603050405020304" charset="0"/>
                <a:ea typeface="等线" panose="02010600030101010101" pitchFamily="2" charset="-122"/>
                <a:cs typeface="Times New Roman" panose="02020603050405020304" charset="0"/>
              </a:rPr>
              <a:t>: select the top candidates according to the probabilities.</a:t>
            </a:r>
            <a:endParaRPr lang="en-US" altLang="zh-CN" sz="2400">
              <a:latin typeface="Times New Roman" panose="02020603050405020304" charset="0"/>
              <a:ea typeface="等线" panose="02010600030101010101" pitchFamily="2" charset="-122"/>
              <a:cs typeface="Times New Roman" panose="02020603050405020304" charset="0"/>
            </a:endParaRPr>
          </a:p>
          <a:p>
            <a:pPr indent="0">
              <a:lnSpc>
                <a:spcPct val="150000"/>
              </a:lnSpc>
              <a:buFont typeface="Arial" panose="020B0604020202090204" pitchFamily="34" charset="0"/>
              <a:buNone/>
            </a:pPr>
            <a:r>
              <a:rPr lang="en-US" altLang="zh-CN" sz="2400">
                <a:latin typeface="Times New Roman" panose="02020603050405020304" charset="0"/>
                <a:ea typeface="等线" panose="02010600030101010101" pitchFamily="2" charset="-122"/>
                <a:cs typeface="Times New Roman" panose="02020603050405020304" charset="0"/>
              </a:rPr>
              <a:t>Although the pruning operation prevents the gradient flow back, it is already receving supervision from ATE and OTE.</a:t>
            </a:r>
            <a:endParaRPr lang="en-US" altLang="zh-CN" sz="2400">
              <a:latin typeface="Times New Roman" panose="02020603050405020304" charset="0"/>
              <a:ea typeface="等线" panose="02010600030101010101" pitchFamily="2" charset="-122"/>
              <a:cs typeface="Times New Roman" panose="0202060305040502030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Triplet Module</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Xu, Lu, Yew Ken Chia, and Lidong Bing. "Learning Span-Level Interactions for Aspect Sentiment Triplet Extraction." Proceedings of the 59th Annual Meeting of the Association for Computational Linguistics and the 11th International Joint Conference on Natural Language Processing (Volume 1: Long Papers). 2021.</a:t>
            </a:r>
            <a:endParaRPr lang="zh-CN" altLang="en-US"/>
          </a:p>
        </p:txBody>
      </p:sp>
      <p:grpSp>
        <p:nvGrpSpPr>
          <p:cNvPr id="6" name="组合 5"/>
          <p:cNvGrpSpPr/>
          <p:nvPr/>
        </p:nvGrpSpPr>
        <p:grpSpPr>
          <a:xfrm>
            <a:off x="1485265" y="2945130"/>
            <a:ext cx="8994775" cy="2660015"/>
            <a:chOff x="2339" y="4638"/>
            <a:chExt cx="14165" cy="4189"/>
          </a:xfrm>
        </p:grpSpPr>
        <p:pic>
          <p:nvPicPr>
            <p:cNvPr id="2" name="图片 1" descr="截屏2022-04-20 14.25.03"/>
            <p:cNvPicPr>
              <a:picLocks noChangeAspect="1"/>
            </p:cNvPicPr>
            <p:nvPr/>
          </p:nvPicPr>
          <p:blipFill>
            <a:blip r:embed="rId1"/>
            <a:stretch>
              <a:fillRect/>
            </a:stretch>
          </p:blipFill>
          <p:spPr>
            <a:xfrm>
              <a:off x="2466" y="4638"/>
              <a:ext cx="14038" cy="1840"/>
            </a:xfrm>
            <a:prstGeom prst="rect">
              <a:avLst/>
            </a:prstGeom>
          </p:spPr>
        </p:pic>
        <p:pic>
          <p:nvPicPr>
            <p:cNvPr id="3" name="图片 2" descr="截屏2022-04-20 14.25.10"/>
            <p:cNvPicPr>
              <a:picLocks noChangeAspect="1"/>
            </p:cNvPicPr>
            <p:nvPr/>
          </p:nvPicPr>
          <p:blipFill>
            <a:blip r:embed="rId2"/>
            <a:stretch>
              <a:fillRect/>
            </a:stretch>
          </p:blipFill>
          <p:spPr>
            <a:xfrm>
              <a:off x="2339" y="6807"/>
              <a:ext cx="14018" cy="2020"/>
            </a:xfrm>
            <a:prstGeom prst="rect">
              <a:avLst/>
            </a:prstGeom>
          </p:spPr>
        </p:pic>
      </p:grpSp>
      <p:sp>
        <p:nvSpPr>
          <p:cNvPr id="5" name="文本框 20"/>
          <p:cNvSpPr txBox="1"/>
          <p:nvPr/>
        </p:nvSpPr>
        <p:spPr>
          <a:xfrm>
            <a:off x="906780" y="1468755"/>
            <a:ext cx="11191875" cy="645160"/>
          </a:xfrm>
          <a:prstGeom prst="rect">
            <a:avLst/>
          </a:prstGeom>
          <a:noFill/>
          <a:ln w="9525">
            <a:noFill/>
          </a:ln>
        </p:spPr>
        <p:txBody>
          <a:bodyPr wrap="square" anchor="t">
            <a:spAutoFit/>
          </a:bodyPr>
          <a:p>
            <a:pPr indent="0">
              <a:lnSpc>
                <a:spcPct val="150000"/>
              </a:lnSpc>
              <a:buFont typeface="Arial" panose="020B0604020202090204" pitchFamily="34" charset="0"/>
              <a:buNone/>
            </a:pPr>
            <a:r>
              <a:rPr lang="en-US" altLang="zh-CN" sz="2400" b="1">
                <a:latin typeface="Times New Roman Bold" panose="02020603050405020304" charset="0"/>
                <a:ea typeface="等线" panose="02010600030101010101" pitchFamily="2" charset="-122"/>
                <a:cs typeface="Times New Roman Bold" panose="02020603050405020304" charset="0"/>
              </a:rPr>
              <a:t>Target opinion pair representation</a:t>
            </a:r>
            <a:r>
              <a:rPr lang="en-US" altLang="zh-CN" sz="2400">
                <a:latin typeface="Times New Roman" panose="02020603050405020304" charset="0"/>
                <a:ea typeface="等线" panose="02010600030101010101" pitchFamily="2" charset="-122"/>
                <a:cs typeface="Times New Roman" panose="02020603050405020304" charset="0"/>
              </a:rPr>
              <a:t>: concat the candidate target and opinion spans.</a:t>
            </a:r>
            <a:endParaRPr lang="en-US" altLang="zh-CN" sz="2400">
              <a:latin typeface="Times New Roman" panose="02020603050405020304" charset="0"/>
              <a:ea typeface="等线" panose="02010600030101010101" pitchFamily="2" charset="-122"/>
              <a:cs typeface="Times New Roman" panose="0202060305040502030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Training</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Xu, Lu, Yew Ken Chia, and Lidong Bing. "Learning Span-Level Interactions for Aspect Sentiment Triplet Extraction." Proceedings of the 59th Annual Meeting of the Association for Computational Linguistics and the 11th International Joint Conference on Natural Language Processing (Volume 1: Long Papers). 2021.</a:t>
            </a:r>
            <a:endParaRPr lang="zh-CN" altLang="en-US"/>
          </a:p>
        </p:txBody>
      </p:sp>
      <p:pic>
        <p:nvPicPr>
          <p:cNvPr id="8" name="图片 7" descr="截屏2022-04-20 14.29.26"/>
          <p:cNvPicPr>
            <a:picLocks noChangeAspect="1"/>
          </p:cNvPicPr>
          <p:nvPr/>
        </p:nvPicPr>
        <p:blipFill>
          <a:blip r:embed="rId1"/>
          <a:stretch>
            <a:fillRect/>
          </a:stretch>
        </p:blipFill>
        <p:spPr>
          <a:xfrm>
            <a:off x="3336290" y="831850"/>
            <a:ext cx="5703570" cy="5194300"/>
          </a:xfrm>
          <a:prstGeom prst="rect">
            <a:avLst/>
          </a:prstGeom>
        </p:spPr>
      </p:pic>
      <p:cxnSp>
        <p:nvCxnSpPr>
          <p:cNvPr id="9" name="直接连接符 8"/>
          <p:cNvCxnSpPr/>
          <p:nvPr/>
        </p:nvCxnSpPr>
        <p:spPr>
          <a:xfrm>
            <a:off x="4251325" y="4609465"/>
            <a:ext cx="4382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905250" y="4906645"/>
            <a:ext cx="472821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Main Results</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Xu, Lu, Yew Ken Chia, and Lidong Bing. "Learning Span-Level Interactions for Aspect Sentiment Triplet Extraction." Proceedings of the 59th Annual Meeting of the Association for Computational Linguistics and the 11th International Joint Conference on Natural Language Processing (Volume 1: Long Papers). 2021.</a:t>
            </a:r>
            <a:endParaRPr lang="zh-CN" altLang="en-US"/>
          </a:p>
        </p:txBody>
      </p:sp>
      <p:pic>
        <p:nvPicPr>
          <p:cNvPr id="2" name="图片 1" descr="截屏2022-04-20 14.32.18"/>
          <p:cNvPicPr>
            <a:picLocks noChangeAspect="1"/>
          </p:cNvPicPr>
          <p:nvPr/>
        </p:nvPicPr>
        <p:blipFill>
          <a:blip r:embed="rId1"/>
          <a:stretch>
            <a:fillRect/>
          </a:stretch>
        </p:blipFill>
        <p:spPr>
          <a:xfrm>
            <a:off x="973455" y="1527810"/>
            <a:ext cx="10058400" cy="4502785"/>
          </a:xfrm>
          <a:prstGeom prst="rect">
            <a:avLst/>
          </a:prstGeom>
        </p:spPr>
      </p:pic>
      <p:sp>
        <p:nvSpPr>
          <p:cNvPr id="3" name="矩形 2"/>
          <p:cNvSpPr/>
          <p:nvPr/>
        </p:nvSpPr>
        <p:spPr>
          <a:xfrm>
            <a:off x="1362710" y="2174875"/>
            <a:ext cx="2651125" cy="925195"/>
          </a:xfrm>
          <a:prstGeom prst="rect">
            <a:avLst/>
          </a:prstGeom>
          <a:noFill/>
          <a:ln w="38100" cmpd="sng">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1362710" y="3194050"/>
            <a:ext cx="2651125" cy="647700"/>
          </a:xfrm>
          <a:prstGeom prst="rect">
            <a:avLst/>
          </a:prstGeom>
          <a:noFill/>
          <a:ln w="3810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1362710" y="4198620"/>
            <a:ext cx="2651125" cy="441960"/>
          </a:xfrm>
          <a:prstGeom prst="rect">
            <a:avLst/>
          </a:prstGeom>
          <a:noFill/>
          <a:ln w="3810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zh-CN" altLang="en-US"/>
              <a:t>Taxonomy of ABSA tasks</a:t>
            </a:r>
            <a:endParaRPr lang="zh-CN" altLang="en-US"/>
          </a:p>
        </p:txBody>
      </p:sp>
      <p:sp>
        <p:nvSpPr>
          <p:cNvPr id="4" name="文本占位符 3"/>
          <p:cNvSpPr>
            <a:spLocks noGrp="1"/>
          </p:cNvSpPr>
          <p:nvPr>
            <p:ph type="body" sz="quarter" idx="13"/>
          </p:nvPr>
        </p:nvSpPr>
        <p:spPr>
          <a:xfrm>
            <a:off x="744537" y="6424973"/>
            <a:ext cx="10515600" cy="277723"/>
          </a:xfrm>
        </p:spPr>
        <p:txBody>
          <a:bodyPr/>
          <a:p>
            <a:r>
              <a:rPr lang="zh-CN" altLang="en-US"/>
              <a:t>Zhang W, Li X, Deng Y, et al. A Survey on Aspect-Based Sentiment Analysis: Tasks, Methods, and Challenges[J]. arXiv preprint arXiv:2203.01054, 2022.</a:t>
            </a:r>
            <a:endParaRPr lang="zh-CN" altLang="en-US"/>
          </a:p>
        </p:txBody>
      </p:sp>
      <p:pic>
        <p:nvPicPr>
          <p:cNvPr id="6" name="图片 5" descr="截屏2022-04-18 18.34.51"/>
          <p:cNvPicPr>
            <a:picLocks noChangeAspect="1"/>
          </p:cNvPicPr>
          <p:nvPr/>
        </p:nvPicPr>
        <p:blipFill>
          <a:blip r:embed="rId1"/>
          <a:stretch>
            <a:fillRect/>
          </a:stretch>
        </p:blipFill>
        <p:spPr>
          <a:xfrm>
            <a:off x="1438910" y="930910"/>
            <a:ext cx="8455025" cy="5426710"/>
          </a:xfrm>
          <a:prstGeom prst="rect">
            <a:avLst/>
          </a:prstGeom>
        </p:spPr>
      </p:pic>
      <p:sp>
        <p:nvSpPr>
          <p:cNvPr id="3" name="矩形 2"/>
          <p:cNvSpPr/>
          <p:nvPr/>
        </p:nvSpPr>
        <p:spPr>
          <a:xfrm>
            <a:off x="3477895" y="3427730"/>
            <a:ext cx="1237615" cy="492125"/>
          </a:xfrm>
          <a:prstGeom prst="rect">
            <a:avLst/>
          </a:prstGeom>
          <a:noFill/>
          <a:ln w="317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4715510" y="5118100"/>
            <a:ext cx="1560830" cy="436880"/>
          </a:xfrm>
          <a:prstGeom prst="rect">
            <a:avLst/>
          </a:prstGeom>
          <a:noFill/>
          <a:ln w="317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Training</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Xu, Lu, Yew Ken Chia, and Lidong Bing. "Learning Span-Level Interactions for Aspect Sentiment Triplet Extraction." Proceedings of the 59th Annual Meeting of the Association for Computational Linguistics and the 11th International Joint Conference on Natural Language Processing (Volume 1: Long Papers). 2021.</a:t>
            </a:r>
            <a:endParaRPr lang="zh-CN" altLang="en-US"/>
          </a:p>
        </p:txBody>
      </p:sp>
      <p:pic>
        <p:nvPicPr>
          <p:cNvPr id="2" name="图片 1" descr="截屏2022-04-20 14.35.32"/>
          <p:cNvPicPr>
            <a:picLocks noChangeAspect="1"/>
          </p:cNvPicPr>
          <p:nvPr/>
        </p:nvPicPr>
        <p:blipFill>
          <a:blip r:embed="rId1"/>
          <a:stretch>
            <a:fillRect/>
          </a:stretch>
        </p:blipFill>
        <p:spPr>
          <a:xfrm>
            <a:off x="1934210" y="1442085"/>
            <a:ext cx="8509000" cy="483171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Training</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Xu, Lu, Yew Ken Chia, and Lidong Bing. "Learning Span-Level Interactions for Aspect Sentiment Triplet Extraction." Proceedings of the 59th Annual Meeting of the Association for Computational Linguistics and the 11th International Joint Conference on Natural Language Processing (Volume 1: Long Papers). 2021.</a:t>
            </a:r>
            <a:endParaRPr lang="zh-CN" altLang="en-US"/>
          </a:p>
        </p:txBody>
      </p:sp>
      <p:pic>
        <p:nvPicPr>
          <p:cNvPr id="2" name="图片 1" descr="截屏2022-04-20 14.35.40"/>
          <p:cNvPicPr>
            <a:picLocks noChangeAspect="1"/>
          </p:cNvPicPr>
          <p:nvPr/>
        </p:nvPicPr>
        <p:blipFill>
          <a:blip r:embed="rId1"/>
          <a:stretch>
            <a:fillRect/>
          </a:stretch>
        </p:blipFill>
        <p:spPr>
          <a:xfrm>
            <a:off x="1067435" y="2115185"/>
            <a:ext cx="10057765" cy="296799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Training</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Xu, Lu, Yew Ken Chia, and Lidong Bing. "Learning Span-Level Interactions for Aspect Sentiment Triplet Extraction." Proceedings of the 59th Annual Meeting of the Association for Computational Linguistics and the 11th International Joint Conference on Natural Language Processing (Volume 1: Long Papers). 2021.</a:t>
            </a:r>
            <a:endParaRPr lang="zh-CN" altLang="en-US"/>
          </a:p>
        </p:txBody>
      </p:sp>
      <p:pic>
        <p:nvPicPr>
          <p:cNvPr id="2" name="图片 1" descr="截屏2022-04-20 14.35.47"/>
          <p:cNvPicPr>
            <a:picLocks noChangeAspect="1"/>
          </p:cNvPicPr>
          <p:nvPr/>
        </p:nvPicPr>
        <p:blipFill>
          <a:blip r:embed="rId1"/>
          <a:stretch>
            <a:fillRect/>
          </a:stretch>
        </p:blipFill>
        <p:spPr>
          <a:xfrm>
            <a:off x="2733675" y="1002665"/>
            <a:ext cx="7225665" cy="541210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Training</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Xu, Lu, Yew Ken Chia, and Lidong Bing. "Learning Span-Level Interactions for Aspect Sentiment Triplet Extraction." Proceedings of the 59th Annual Meeting of the Association for Computational Linguistics and the 11th International Joint Conference on Natural Language Processing (Volume 1: Long Papers). 2021.</a:t>
            </a:r>
            <a:endParaRPr lang="zh-CN" altLang="en-US"/>
          </a:p>
        </p:txBody>
      </p:sp>
      <p:pic>
        <p:nvPicPr>
          <p:cNvPr id="2" name="图片 1" descr="截屏2022-04-20 14.35.53"/>
          <p:cNvPicPr>
            <a:picLocks noChangeAspect="1"/>
          </p:cNvPicPr>
          <p:nvPr/>
        </p:nvPicPr>
        <p:blipFill>
          <a:blip r:embed="rId1"/>
          <a:stretch>
            <a:fillRect/>
          </a:stretch>
        </p:blipFill>
        <p:spPr>
          <a:xfrm>
            <a:off x="2808605" y="1092835"/>
            <a:ext cx="6388735" cy="524192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Training</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Xu, Lu, Yew Ken Chia, and Lidong Bing. "Learning Span-Level Interactions for Aspect Sentiment Triplet Extraction." Proceedings of the 59th Annual Meeting of the Association for Computational Linguistics and the 11th International Joint Conference on Natural Language Processing (Volume 1: Long Papers). 2021.</a:t>
            </a:r>
            <a:endParaRPr lang="zh-CN" altLang="en-US"/>
          </a:p>
        </p:txBody>
      </p:sp>
      <p:pic>
        <p:nvPicPr>
          <p:cNvPr id="2" name="图片 1" descr="截屏2022-04-20 14.36.11"/>
          <p:cNvPicPr>
            <a:picLocks noChangeAspect="1"/>
          </p:cNvPicPr>
          <p:nvPr/>
        </p:nvPicPr>
        <p:blipFill>
          <a:blip r:embed="rId1"/>
          <a:stretch>
            <a:fillRect/>
          </a:stretch>
        </p:blipFill>
        <p:spPr>
          <a:xfrm>
            <a:off x="1066800" y="2278380"/>
            <a:ext cx="10058400" cy="315912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1089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Training</a:t>
            </a:r>
            <a:endParaRPr dirty="0">
              <a:latin typeface="Times New Roman" panose="02020603050405020304" charset="0"/>
              <a:ea typeface="微软雅黑" panose="020B0503020204020204" pitchFamily="34" charset="-122"/>
            </a:endParaRPr>
          </a:p>
        </p:txBody>
      </p:sp>
      <p:sp>
        <p:nvSpPr>
          <p:cNvPr id="4"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Xu, Lu, Yew Ken Chia, and Lidong Bing. "Learning Span-Level Interactions for Aspect Sentiment Triplet Extraction." Proceedings of the 59th Annual Meeting of the Association for Computational Linguistics and the 11th International Joint Conference on Natural Language Processing (Volume 1: Long Papers). 2021.</a:t>
            </a:r>
            <a:endParaRPr lang="zh-CN" altLang="en-US"/>
          </a:p>
        </p:txBody>
      </p:sp>
      <p:pic>
        <p:nvPicPr>
          <p:cNvPr id="3" name="图片 2" descr="截屏2022-04-20 14.36.18"/>
          <p:cNvPicPr>
            <a:picLocks noChangeAspect="1"/>
          </p:cNvPicPr>
          <p:nvPr/>
        </p:nvPicPr>
        <p:blipFill>
          <a:blip r:embed="rId1"/>
          <a:stretch>
            <a:fillRect/>
          </a:stretch>
        </p:blipFill>
        <p:spPr>
          <a:xfrm>
            <a:off x="2014855" y="2098675"/>
            <a:ext cx="8162925" cy="325374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1" cy="6858000"/>
          </a:xfrm>
          <a:prstGeom prst="rect">
            <a:avLst/>
          </a:prstGeom>
        </p:spPr>
      </p:pic>
      <p:sp>
        <p:nvSpPr>
          <p:cNvPr id="13" name="Rectangle"/>
          <p:cNvSpPr/>
          <p:nvPr/>
        </p:nvSpPr>
        <p:spPr>
          <a:xfrm>
            <a:off x="5845002" y="3481136"/>
            <a:ext cx="501996" cy="111083"/>
          </a:xfrm>
          <a:prstGeom prst="rect">
            <a:avLst/>
          </a:prstGeom>
          <a:solidFill>
            <a:srgbClr val="F3F4F6"/>
          </a:solidFill>
          <a:ln w="12700">
            <a:no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1600" dirty="0"/>
          </a:p>
        </p:txBody>
      </p:sp>
      <p:sp>
        <p:nvSpPr>
          <p:cNvPr id="14" name="Consulting"/>
          <p:cNvSpPr txBox="1"/>
          <p:nvPr/>
        </p:nvSpPr>
        <p:spPr>
          <a:xfrm>
            <a:off x="4864894" y="2327991"/>
            <a:ext cx="2462213" cy="1010405"/>
          </a:xfrm>
          <a:prstGeom prst="rect">
            <a:avLst/>
          </a:prstGeom>
          <a:ln w="12700">
            <a:miter lim="400000"/>
          </a:ln>
        </p:spPr>
        <p:txBody>
          <a:bodyPr wrap="none" lIns="0" tIns="0" rIns="0" bIns="0">
            <a:spAutoFit/>
          </a:bodyPr>
          <a:lstStyle>
            <a:lvl1pPr algn="l">
              <a:lnSpc>
                <a:spcPct val="150000"/>
              </a:lnSpc>
              <a:defRPr sz="2000" b="0">
                <a:solidFill>
                  <a:srgbClr val="1C1F25"/>
                </a:solidFill>
                <a:latin typeface="Roboto Bold"/>
                <a:ea typeface="Roboto Bold"/>
                <a:cs typeface="Roboto Bold"/>
                <a:sym typeface="Roboto Bold"/>
              </a:defRPr>
            </a:lvl1pPr>
          </a:lstStyle>
          <a:p>
            <a:r>
              <a:rPr lang="zh-CN" altLang="en-GB" sz="4800" b="1" dirty="0">
                <a:solidFill>
                  <a:schemeClr val="bg1"/>
                </a:solidFill>
                <a:latin typeface="PingFang SC Semibold" panose="020B0400000000000000" pitchFamily="34" charset="-122"/>
                <a:ea typeface="PingFang SC Semibold" panose="020B0400000000000000" pitchFamily="34" charset="-122"/>
              </a:rPr>
              <a:t>感谢</a:t>
            </a:r>
            <a:r>
              <a:rPr lang="zh-CN" altLang="en-US" sz="4800" b="1" dirty="0">
                <a:solidFill>
                  <a:schemeClr val="bg1"/>
                </a:solidFill>
                <a:latin typeface="PingFang SC Semibold" panose="020B0400000000000000" pitchFamily="34" charset="-122"/>
                <a:ea typeface="PingFang SC Semibold" panose="020B0400000000000000" pitchFamily="34" charset="-122"/>
              </a:rPr>
              <a:t>聆听</a:t>
            </a:r>
            <a:endParaRPr lang="en-GB" sz="4800" b="1" dirty="0">
              <a:solidFill>
                <a:schemeClr val="bg1"/>
              </a:solidFill>
              <a:latin typeface="PingFang SC Semibold" panose="020B0400000000000000" pitchFamily="34" charset="-122"/>
              <a:ea typeface="PingFang SC Semibold" panose="020B0400000000000000" pitchFamily="34" charset="-122"/>
            </a:endParaRPr>
          </a:p>
        </p:txBody>
      </p:sp>
      <p:grpSp>
        <p:nvGrpSpPr>
          <p:cNvPr id="6" name="组合 5"/>
          <p:cNvGrpSpPr/>
          <p:nvPr/>
        </p:nvGrpSpPr>
        <p:grpSpPr>
          <a:xfrm>
            <a:off x="3453037" y="4817375"/>
            <a:ext cx="5287111" cy="815469"/>
            <a:chOff x="3793696" y="4968180"/>
            <a:chExt cx="5287111" cy="815469"/>
          </a:xfrm>
        </p:grpSpPr>
        <p:sp>
          <p:nvSpPr>
            <p:cNvPr id="4" name="圆角矩形 3"/>
            <p:cNvSpPr/>
            <p:nvPr/>
          </p:nvSpPr>
          <p:spPr>
            <a:xfrm>
              <a:off x="3793696" y="4968180"/>
              <a:ext cx="5287111" cy="81546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Consulting"/>
            <p:cNvSpPr txBox="1"/>
            <p:nvPr/>
          </p:nvSpPr>
          <p:spPr>
            <a:xfrm>
              <a:off x="4829007" y="5151551"/>
              <a:ext cx="4036695" cy="461645"/>
            </a:xfrm>
            <a:prstGeom prst="rect">
              <a:avLst/>
            </a:prstGeom>
            <a:ln w="12700">
              <a:miter lim="400000"/>
            </a:ln>
          </p:spPr>
          <p:txBody>
            <a:bodyPr wrap="none" lIns="0" tIns="0" rIns="0" bIns="0">
              <a:spAutoFit/>
            </a:bodyPr>
            <a:lstStyle>
              <a:lvl1pPr algn="l">
                <a:lnSpc>
                  <a:spcPct val="150000"/>
                </a:lnSpc>
                <a:defRPr sz="2000" b="0">
                  <a:solidFill>
                    <a:srgbClr val="1C1F25"/>
                  </a:solidFill>
                  <a:latin typeface="Roboto Bold"/>
                  <a:ea typeface="Roboto Bold"/>
                  <a:cs typeface="Roboto Bold"/>
                  <a:sym typeface="Roboto Bold"/>
                </a:defRPr>
              </a:lvl1pPr>
            </a:lstStyle>
            <a:p>
              <a:r>
                <a:rPr lang="zh-CN" altLang="en-US" b="1" dirty="0">
                  <a:solidFill>
                    <a:srgbClr val="2E4DFE"/>
                  </a:solidFill>
                  <a:latin typeface="PingFang SC Semibold" panose="020B0400000000000000" pitchFamily="34" charset="-122"/>
                  <a:ea typeface="PingFang SC Semibold" panose="020B0400000000000000" pitchFamily="34" charset="-122"/>
                </a:rPr>
                <a:t>联系我们：</a:t>
              </a:r>
              <a:r>
                <a:rPr lang="en-US" altLang="zh-CN" b="1" dirty="0">
                  <a:solidFill>
                    <a:srgbClr val="2E4DFE"/>
                  </a:solidFill>
                  <a:latin typeface="PingFang SC Semibold" panose="020B0400000000000000" pitchFamily="34" charset="-122"/>
                  <a:ea typeface="PingFang SC Semibold" panose="020B0400000000000000" pitchFamily="34" charset="-122"/>
                </a:rPr>
                <a:t>yuguoxin20g</a:t>
              </a:r>
              <a:r>
                <a:rPr kumimoji="1" lang="en-US" altLang="zh-CN" b="1" dirty="0">
                  <a:solidFill>
                    <a:srgbClr val="2E4DFE"/>
                  </a:solidFill>
                  <a:latin typeface="DIN Medium" pitchFamily="2" charset="77"/>
                  <a:ea typeface="Heiti TC Medium" panose="02000000000000000000" pitchFamily="2" charset="-128"/>
                </a:rPr>
                <a:t>@ict.ac.cn</a:t>
              </a:r>
              <a:endParaRPr lang="en-GB" b="1" dirty="0">
                <a:solidFill>
                  <a:srgbClr val="2E4DFE"/>
                </a:solidFill>
                <a:latin typeface="PingFang SC Semibold" panose="020B0400000000000000" pitchFamily="34" charset="-122"/>
                <a:ea typeface="PingFang SC Semibold" panose="020B0400000000000000" pitchFamily="34" charset="-122"/>
              </a:endParaRP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altLang="zh-CN"/>
              <a:t>The Formulations of ABSA</a:t>
            </a:r>
            <a:endParaRPr altLang="zh-CN"/>
          </a:p>
        </p:txBody>
      </p:sp>
      <p:sp>
        <p:nvSpPr>
          <p:cNvPr id="4" name="文本占位符 3"/>
          <p:cNvSpPr>
            <a:spLocks noGrp="1"/>
          </p:cNvSpPr>
          <p:nvPr>
            <p:ph type="body" sz="quarter" idx="13"/>
          </p:nvPr>
        </p:nvSpPr>
        <p:spPr>
          <a:xfrm>
            <a:off x="744537" y="6424973"/>
            <a:ext cx="10515600" cy="277723"/>
          </a:xfrm>
        </p:spPr>
        <p:txBody>
          <a:bodyPr/>
          <a:p>
            <a:r>
              <a:rPr lang="zh-CN" altLang="en-US"/>
              <a:t>Zhang W, Li X, Deng Y, et al. A Survey on Aspect-Based Sentiment Analysis: Tasks, Methods, and Challenges[J]. arXiv preprint arXiv:2203.01054, 2022.</a:t>
            </a:r>
            <a:endParaRPr lang="zh-CN" altLang="en-US"/>
          </a:p>
        </p:txBody>
      </p:sp>
      <p:pic>
        <p:nvPicPr>
          <p:cNvPr id="5" name="图片 4" descr="截屏2022-04-18 18.43.25"/>
          <p:cNvPicPr>
            <a:picLocks noChangeAspect="1"/>
          </p:cNvPicPr>
          <p:nvPr/>
        </p:nvPicPr>
        <p:blipFill>
          <a:blip r:embed="rId1"/>
          <a:stretch>
            <a:fillRect/>
          </a:stretch>
        </p:blipFill>
        <p:spPr>
          <a:xfrm>
            <a:off x="297815" y="1545590"/>
            <a:ext cx="11894185" cy="4201795"/>
          </a:xfrm>
          <a:prstGeom prst="rect">
            <a:avLst/>
          </a:prstGeom>
        </p:spPr>
      </p:pic>
      <p:sp>
        <p:nvSpPr>
          <p:cNvPr id="3" name="矩形 2"/>
          <p:cNvSpPr/>
          <p:nvPr/>
        </p:nvSpPr>
        <p:spPr>
          <a:xfrm>
            <a:off x="1101725" y="3210560"/>
            <a:ext cx="9491345" cy="469900"/>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985520" y="4448810"/>
            <a:ext cx="10627995" cy="250190"/>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altLang="zh-CN"/>
              <a:t>Mainstream Paradigms for</a:t>
            </a:r>
            <a:r>
              <a:rPr lang="zh-CN" altLang="en-US"/>
              <a:t> ABSA tasks</a:t>
            </a:r>
            <a:endParaRPr lang="zh-CN" altLang="en-US"/>
          </a:p>
        </p:txBody>
      </p:sp>
      <p:sp>
        <p:nvSpPr>
          <p:cNvPr id="4" name="文本占位符 3"/>
          <p:cNvSpPr>
            <a:spLocks noGrp="1"/>
          </p:cNvSpPr>
          <p:nvPr>
            <p:ph type="body" sz="quarter" idx="13"/>
          </p:nvPr>
        </p:nvSpPr>
        <p:spPr>
          <a:xfrm>
            <a:off x="744537" y="6424973"/>
            <a:ext cx="10515600" cy="277723"/>
          </a:xfrm>
        </p:spPr>
        <p:txBody>
          <a:bodyPr/>
          <a:p>
            <a:r>
              <a:rPr lang="zh-CN" altLang="en-US"/>
              <a:t>Zhang W, Li X, Deng Y, et al. A Survey on Aspect-Based Sentiment Analysis: Tasks, Methods, and Challenges[J]. arXiv preprint arXiv:2203.01054, 2022.</a:t>
            </a:r>
            <a:endParaRPr lang="zh-CN" altLang="en-US"/>
          </a:p>
        </p:txBody>
      </p:sp>
      <p:pic>
        <p:nvPicPr>
          <p:cNvPr id="7" name="图片 6" descr="截屏2022-04-18 18.17.26"/>
          <p:cNvPicPr>
            <a:picLocks noChangeAspect="1"/>
          </p:cNvPicPr>
          <p:nvPr/>
        </p:nvPicPr>
        <p:blipFill>
          <a:blip r:embed="rId1"/>
          <a:stretch>
            <a:fillRect/>
          </a:stretch>
        </p:blipFill>
        <p:spPr>
          <a:xfrm>
            <a:off x="215900" y="2122170"/>
            <a:ext cx="11760200" cy="30054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gn="ctr"/>
            <a:r>
              <a:rPr lang="en-US" dirty="0"/>
              <a:t>2</a:t>
            </a:r>
            <a:endParaRPr lang="en-US" dirty="0"/>
          </a:p>
        </p:txBody>
      </p:sp>
      <p:sp>
        <p:nvSpPr>
          <p:cNvPr id="7" name="Content Placeholder 3"/>
          <p:cNvSpPr>
            <a:spLocks noGrp="1"/>
          </p:cNvSpPr>
          <p:nvPr>
            <p:ph sz="quarter" idx="18"/>
          </p:nvPr>
        </p:nvSpPr>
        <p:spPr>
          <a:xfrm>
            <a:off x="5168265" y="3068320"/>
            <a:ext cx="7360920" cy="922020"/>
          </a:xfrm>
        </p:spPr>
        <p:txBody>
          <a:bodyPr wrap="square"/>
          <a:lstStyle/>
          <a:p>
            <a:pPr marL="0" indent="0">
              <a:buNone/>
            </a:pPr>
            <a:r>
              <a:rPr lang="en-US" altLang="zh-CN" sz="3000" dirty="0">
                <a:latin typeface="Heiti SC Light" panose="02000000000000000000" charset="-122"/>
                <a:ea typeface="Heiti SC Light" panose="02000000000000000000" charset="-122"/>
                <a:cs typeface="+mj-lt"/>
              </a:rPr>
              <a:t>Learning Implicit Sentiment in ABSA </a:t>
            </a:r>
            <a:r>
              <a:rPr altLang="zh-CN" sz="3000" dirty="0">
                <a:latin typeface="Heiti SC Light" panose="02000000000000000000" charset="-122"/>
                <a:ea typeface="Heiti SC Light" panose="02000000000000000000" charset="-122"/>
                <a:cs typeface="+mj-lt"/>
              </a:rPr>
              <a:t>with Contrastive Pre-Training</a:t>
            </a:r>
            <a:endParaRPr altLang="zh-CN" sz="3000" dirty="0">
              <a:latin typeface="Heiti SC Light" panose="02000000000000000000" charset="-122"/>
              <a:ea typeface="Heiti SC Light" panose="02000000000000000000" charset="-122"/>
              <a:cs typeface="+mj-lt"/>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
          <p:cNvSpPr>
            <a:spLocks noGrp="1"/>
          </p:cNvSpPr>
          <p:nvPr>
            <p:ph type="body" sz="quarter" idx="11" hasCustomPrompt="1"/>
          </p:nvPr>
        </p:nvSpPr>
        <p:spPr>
          <a:xfrm>
            <a:off x="744855" y="802005"/>
            <a:ext cx="10515600" cy="499110"/>
          </a:xfrm>
        </p:spPr>
        <p:txBody>
          <a:bodyPr vert="horz" lIns="91440" tIns="45720" rIns="91440" bIns="45720" anchor="t"/>
          <a:lstStyle/>
          <a:p>
            <a:r>
              <a:rPr dirty="0">
                <a:latin typeface="Times New Roman" panose="02020603050405020304" charset="0"/>
                <a:ea typeface="微软雅黑" panose="020B0503020204020204" pitchFamily="34" charset="-122"/>
              </a:rPr>
              <a:t>Paper 1 - EMNLP 2021 (for ASC)</a:t>
            </a:r>
            <a:endParaRPr dirty="0">
              <a:latin typeface="Times New Roman" panose="02020603050405020304" charset="0"/>
              <a:ea typeface="微软雅黑" panose="020B0503020204020204" pitchFamily="34" charset="-122"/>
            </a:endParaRPr>
          </a:p>
        </p:txBody>
      </p:sp>
      <p:pic>
        <p:nvPicPr>
          <p:cNvPr id="5" name="图片 4" descr="截屏2022-04-18 20.40.11"/>
          <p:cNvPicPr>
            <a:picLocks noChangeAspect="1"/>
          </p:cNvPicPr>
          <p:nvPr/>
        </p:nvPicPr>
        <p:blipFill>
          <a:blip r:embed="rId1"/>
          <a:stretch>
            <a:fillRect/>
          </a:stretch>
        </p:blipFill>
        <p:spPr>
          <a:xfrm>
            <a:off x="900430" y="2117725"/>
            <a:ext cx="10808335" cy="2807970"/>
          </a:xfrm>
          <a:prstGeom prst="rect">
            <a:avLst/>
          </a:prstGeom>
        </p:spPr>
      </p:pic>
      <p:sp>
        <p:nvSpPr>
          <p:cNvPr id="6" name="文本占位符 3"/>
          <p:cNvSpPr>
            <a:spLocks noGrp="1"/>
          </p:cNvSpPr>
          <p:nvPr/>
        </p:nvSpPr>
        <p:spPr>
          <a:xfrm>
            <a:off x="744855" y="6414770"/>
            <a:ext cx="10887075" cy="3803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None/>
              <a:defRPr lang="en-US" sz="1000" b="0" i="1" kern="1200" dirty="0">
                <a:solidFill>
                  <a:schemeClr val="tx1"/>
                </a:solidFill>
                <a:latin typeface="PingFang SC Regular" panose="020B0400000000000000" pitchFamily="34" charset="-122"/>
                <a:ea typeface="PingFang SC Regular"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a:t>Li Z, Zou Y, Zhang C, et al. Learning Implicit Sentiment in Aspect-based Sentiment Analysis with Supervised Contrastive Pre-Training[C]//Proceedings of the 2021 Conference on Empirical Methods in Natural Language Processing. 2021: 246-256.</a:t>
            </a:r>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18766</Words>
  <Application>WPS 文字</Application>
  <PresentationFormat>宽屏</PresentationFormat>
  <Paragraphs>313</Paragraphs>
  <Slides>56</Slides>
  <Notes>18</Notes>
  <HiddenSlides>0</HiddenSlides>
  <MMClips>0</MMClips>
  <ScaleCrop>false</ScaleCrop>
  <HeadingPairs>
    <vt:vector size="6" baseType="variant">
      <vt:variant>
        <vt:lpstr>已用的字体</vt:lpstr>
      </vt:variant>
      <vt:variant>
        <vt:i4>37</vt:i4>
      </vt:variant>
      <vt:variant>
        <vt:lpstr>主题</vt:lpstr>
      </vt:variant>
      <vt:variant>
        <vt:i4>1</vt:i4>
      </vt:variant>
      <vt:variant>
        <vt:lpstr>幻灯片标题</vt:lpstr>
      </vt:variant>
      <vt:variant>
        <vt:i4>56</vt:i4>
      </vt:variant>
    </vt:vector>
  </HeadingPairs>
  <TitlesOfParts>
    <vt:vector size="94" baseType="lpstr">
      <vt:lpstr>Arial</vt:lpstr>
      <vt:lpstr>方正书宋_GBK</vt:lpstr>
      <vt:lpstr>Wingdings</vt:lpstr>
      <vt:lpstr>Helvetica Neue</vt:lpstr>
      <vt:lpstr>宋体</vt:lpstr>
      <vt:lpstr>汉仪书宋二KW</vt:lpstr>
      <vt:lpstr>黑体</vt:lpstr>
      <vt:lpstr>汉仪中黑KW</vt:lpstr>
      <vt:lpstr>Heiti SC Medium</vt:lpstr>
      <vt:lpstr>Helvetica Neue Medium</vt:lpstr>
      <vt:lpstr>PingFang SC Regular</vt:lpstr>
      <vt:lpstr>DIN Medium</vt:lpstr>
      <vt:lpstr>Thonburi</vt:lpstr>
      <vt:lpstr>PingFang SC Semibold</vt:lpstr>
      <vt:lpstr>Roboto Bold</vt:lpstr>
      <vt:lpstr>DIN</vt:lpstr>
      <vt:lpstr>苹方-简</vt:lpstr>
      <vt:lpstr>微软雅黑</vt:lpstr>
      <vt:lpstr>汉仪旗黑</vt:lpstr>
      <vt:lpstr>Source Sans Pro</vt:lpstr>
      <vt:lpstr>Optima-Regular</vt:lpstr>
      <vt:lpstr>PingFang SC Medium</vt:lpstr>
      <vt:lpstr>Times New Roman</vt:lpstr>
      <vt:lpstr>等线</vt:lpstr>
      <vt:lpstr>Times New Roman Bold</vt:lpstr>
      <vt:lpstr>Calibri</vt:lpstr>
      <vt:lpstr>Helvetica Neue</vt:lpstr>
      <vt:lpstr>等线</vt:lpstr>
      <vt:lpstr>宋体</vt:lpstr>
      <vt:lpstr>Heiti SC Light</vt:lpstr>
      <vt:lpstr>Cambria Math</vt:lpstr>
      <vt:lpstr>Times New Roman Italic</vt:lpstr>
      <vt:lpstr>Heiti TC Medium</vt:lpstr>
      <vt:lpstr>汉仪中等线KW</vt:lpstr>
      <vt:lpstr>Arial Unicode MS</vt:lpstr>
      <vt:lpstr>Kingsoft Math</vt:lpstr>
      <vt:lpstr>等线 Light</vt:lpstr>
      <vt:lpstr>Office 主题​​</vt:lpstr>
      <vt:lpstr>Aspect-based Sentiment Analysis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yuguoxin</cp:lastModifiedBy>
  <cp:revision>369</cp:revision>
  <dcterms:created xsi:type="dcterms:W3CDTF">2022-04-22T10:47:17Z</dcterms:created>
  <dcterms:modified xsi:type="dcterms:W3CDTF">2022-04-22T10:47:17Z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2052-3.7.0.5929</vt:lpwstr>
  </property>
</Properties>
</file>